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87" d="100"/>
          <a:sy n="87" d="100"/>
        </p:scale>
        <p:origin x="6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31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18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61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94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92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59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78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65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673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9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4FEC2-582B-4E1D-929B-6A47D3D46581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3644F-6AB3-4535-B58C-E10C5D0783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02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n 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02" y="5731029"/>
            <a:ext cx="838200" cy="295275"/>
          </a:xfrm>
          <a:prstGeom prst="rect">
            <a:avLst/>
          </a:prstGeom>
        </p:spPr>
      </p:pic>
      <p:sp>
        <p:nvSpPr>
          <p:cNvPr id="85" name="CuadroTexto 84"/>
          <p:cNvSpPr txBox="1"/>
          <p:nvPr/>
        </p:nvSpPr>
        <p:spPr>
          <a:xfrm>
            <a:off x="718088" y="6038104"/>
            <a:ext cx="2011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Gobold Uplow" panose="02000500000000000000" pitchFamily="2" charset="0"/>
              </a:rPr>
              <a:t>WIKIBEA</a:t>
            </a:r>
            <a:endParaRPr lang="es-ES" sz="1600" dirty="0">
              <a:latin typeface="Gobold Uplow" panose="02000500000000000000" pitchFamily="2" charset="0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301621" y="6316138"/>
            <a:ext cx="176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Gobold Uplow" panose="02000500000000000000" pitchFamily="2" charset="0"/>
              </a:rPr>
              <a:t>IMAXES: FREEPIK</a:t>
            </a:r>
            <a:endParaRPr lang="es-ES" dirty="0">
              <a:latin typeface="Gobold Uplow" panose="02000500000000000000" pitchFamily="2" charset="0"/>
            </a:endParaRPr>
          </a:p>
        </p:txBody>
      </p:sp>
      <p:sp>
        <p:nvSpPr>
          <p:cNvPr id="97" name="Rectángulo 96"/>
          <p:cNvSpPr/>
          <p:nvPr/>
        </p:nvSpPr>
        <p:spPr>
          <a:xfrm>
            <a:off x="8557473" y="1329416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Rectángulo 141"/>
          <p:cNvSpPr/>
          <p:nvPr/>
        </p:nvSpPr>
        <p:spPr>
          <a:xfrm>
            <a:off x="9574946" y="1329416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Rectángulo 146"/>
          <p:cNvSpPr/>
          <p:nvPr/>
        </p:nvSpPr>
        <p:spPr>
          <a:xfrm>
            <a:off x="6539993" y="2231971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Rectángulo 147"/>
          <p:cNvSpPr/>
          <p:nvPr/>
        </p:nvSpPr>
        <p:spPr>
          <a:xfrm>
            <a:off x="4503660" y="2242241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Rectángulo 148"/>
          <p:cNvSpPr/>
          <p:nvPr/>
        </p:nvSpPr>
        <p:spPr>
          <a:xfrm>
            <a:off x="8568165" y="2243814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Rectángulo 149"/>
          <p:cNvSpPr/>
          <p:nvPr/>
        </p:nvSpPr>
        <p:spPr>
          <a:xfrm>
            <a:off x="10589262" y="2243814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Rectángulo 150"/>
          <p:cNvSpPr/>
          <p:nvPr/>
        </p:nvSpPr>
        <p:spPr>
          <a:xfrm>
            <a:off x="10589262" y="1329416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Rectángulo 151"/>
          <p:cNvSpPr/>
          <p:nvPr/>
        </p:nvSpPr>
        <p:spPr>
          <a:xfrm>
            <a:off x="7551366" y="1329416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Rectángulo 152"/>
          <p:cNvSpPr/>
          <p:nvPr/>
        </p:nvSpPr>
        <p:spPr>
          <a:xfrm>
            <a:off x="6537050" y="1329416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Rectángulo 153"/>
          <p:cNvSpPr/>
          <p:nvPr/>
        </p:nvSpPr>
        <p:spPr>
          <a:xfrm>
            <a:off x="5512630" y="1331064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Rectángulo 154"/>
          <p:cNvSpPr/>
          <p:nvPr/>
        </p:nvSpPr>
        <p:spPr>
          <a:xfrm>
            <a:off x="4507155" y="1331064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Rectángulo 158"/>
          <p:cNvSpPr/>
          <p:nvPr/>
        </p:nvSpPr>
        <p:spPr>
          <a:xfrm>
            <a:off x="5514049" y="3153274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Rectángulo 159"/>
          <p:cNvSpPr/>
          <p:nvPr/>
        </p:nvSpPr>
        <p:spPr>
          <a:xfrm>
            <a:off x="4503029" y="3154920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Rectángulo 160"/>
          <p:cNvSpPr/>
          <p:nvPr/>
        </p:nvSpPr>
        <p:spPr>
          <a:xfrm>
            <a:off x="9574946" y="3154920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Rectángulo 162"/>
          <p:cNvSpPr/>
          <p:nvPr/>
        </p:nvSpPr>
        <p:spPr>
          <a:xfrm>
            <a:off x="10597428" y="3162645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Rectángulo 163"/>
          <p:cNvSpPr/>
          <p:nvPr/>
        </p:nvSpPr>
        <p:spPr>
          <a:xfrm>
            <a:off x="7555415" y="3153274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Rectángulo 164"/>
          <p:cNvSpPr/>
          <p:nvPr/>
        </p:nvSpPr>
        <p:spPr>
          <a:xfrm>
            <a:off x="8561218" y="3154920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Rectángulo 165"/>
          <p:cNvSpPr/>
          <p:nvPr/>
        </p:nvSpPr>
        <p:spPr>
          <a:xfrm>
            <a:off x="6538595" y="4050572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Rectángulo 166"/>
          <p:cNvSpPr/>
          <p:nvPr/>
        </p:nvSpPr>
        <p:spPr>
          <a:xfrm>
            <a:off x="5523322" y="4050574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Rectángulo 167"/>
          <p:cNvSpPr/>
          <p:nvPr/>
        </p:nvSpPr>
        <p:spPr>
          <a:xfrm>
            <a:off x="4503492" y="4048926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Rectángulo 169"/>
          <p:cNvSpPr/>
          <p:nvPr/>
        </p:nvSpPr>
        <p:spPr>
          <a:xfrm>
            <a:off x="9581849" y="4048926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Rectángulo 170"/>
          <p:cNvSpPr/>
          <p:nvPr/>
        </p:nvSpPr>
        <p:spPr>
          <a:xfrm>
            <a:off x="10597428" y="4062732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Rectángulo 171"/>
          <p:cNvSpPr/>
          <p:nvPr/>
        </p:nvSpPr>
        <p:spPr>
          <a:xfrm>
            <a:off x="7554654" y="4048926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Rectángulo 172"/>
          <p:cNvSpPr/>
          <p:nvPr/>
        </p:nvSpPr>
        <p:spPr>
          <a:xfrm>
            <a:off x="8561218" y="4050572"/>
            <a:ext cx="1019368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728" y="1438463"/>
            <a:ext cx="686832" cy="720000"/>
          </a:xfrm>
          <a:prstGeom prst="rect">
            <a:avLst/>
          </a:prstGeom>
        </p:spPr>
      </p:pic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164" y="4159932"/>
            <a:ext cx="720000" cy="720000"/>
          </a:xfrm>
          <a:prstGeom prst="rect">
            <a:avLst/>
          </a:prstGeom>
        </p:spPr>
      </p:pic>
      <p:pic>
        <p:nvPicPr>
          <p:cNvPr id="103" name="Imagen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953" y="4153852"/>
            <a:ext cx="720000" cy="720000"/>
          </a:xfrm>
          <a:prstGeom prst="rect">
            <a:avLst/>
          </a:prstGeom>
        </p:spPr>
      </p:pic>
      <p:pic>
        <p:nvPicPr>
          <p:cNvPr id="105" name="Imagen 104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593" y="1438775"/>
            <a:ext cx="720000" cy="720000"/>
          </a:xfrm>
          <a:prstGeom prst="rect">
            <a:avLst/>
          </a:prstGeom>
        </p:spPr>
      </p:pic>
      <p:pic>
        <p:nvPicPr>
          <p:cNvPr id="106" name="Imagen 105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851" y="1496413"/>
            <a:ext cx="720000" cy="720000"/>
          </a:xfrm>
          <a:prstGeom prst="rect">
            <a:avLst/>
          </a:prstGeom>
        </p:spPr>
      </p:pic>
      <p:pic>
        <p:nvPicPr>
          <p:cNvPr id="107" name="Imagen 106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465" y="2313614"/>
            <a:ext cx="720000" cy="720000"/>
          </a:xfrm>
          <a:prstGeom prst="rect">
            <a:avLst/>
          </a:prstGeom>
        </p:spPr>
      </p:pic>
      <p:pic>
        <p:nvPicPr>
          <p:cNvPr id="109" name="Imagen 108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430" y="1419203"/>
            <a:ext cx="720000" cy="720000"/>
          </a:xfrm>
          <a:prstGeom prst="rect">
            <a:avLst/>
          </a:prstGeom>
        </p:spPr>
      </p:pic>
      <p:pic>
        <p:nvPicPr>
          <p:cNvPr id="111" name="Imagen 110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522" y="2347096"/>
            <a:ext cx="405056" cy="720000"/>
          </a:xfrm>
          <a:prstGeom prst="rect">
            <a:avLst/>
          </a:prstGeom>
        </p:spPr>
      </p:pic>
      <p:pic>
        <p:nvPicPr>
          <p:cNvPr id="113" name="Imagen 1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05" y="3285126"/>
            <a:ext cx="720000" cy="720000"/>
          </a:xfrm>
          <a:prstGeom prst="rect">
            <a:avLst/>
          </a:prstGeom>
        </p:spPr>
      </p:pic>
      <p:pic>
        <p:nvPicPr>
          <p:cNvPr id="115" name="Imagen 1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17" y="2330506"/>
            <a:ext cx="759900" cy="720000"/>
          </a:xfrm>
          <a:prstGeom prst="rect">
            <a:avLst/>
          </a:prstGeom>
        </p:spPr>
      </p:pic>
      <p:pic>
        <p:nvPicPr>
          <p:cNvPr id="117" name="Imagen 1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052" y="3234709"/>
            <a:ext cx="627264" cy="720000"/>
          </a:xfrm>
          <a:prstGeom prst="rect">
            <a:avLst/>
          </a:prstGeom>
        </p:spPr>
      </p:pic>
      <p:pic>
        <p:nvPicPr>
          <p:cNvPr id="120" name="Imagen 1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108" y="2420506"/>
            <a:ext cx="713334" cy="540000"/>
          </a:xfrm>
          <a:prstGeom prst="rect">
            <a:avLst/>
          </a:prstGeom>
        </p:spPr>
      </p:pic>
      <p:pic>
        <p:nvPicPr>
          <p:cNvPr id="122" name="Imagen 1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374" y="4241677"/>
            <a:ext cx="720000" cy="720000"/>
          </a:xfrm>
          <a:prstGeom prst="rect">
            <a:avLst/>
          </a:prstGeom>
        </p:spPr>
      </p:pic>
      <p:pic>
        <p:nvPicPr>
          <p:cNvPr id="124" name="Imagen 123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80" y="3250474"/>
            <a:ext cx="720000" cy="720000"/>
          </a:xfrm>
          <a:prstGeom prst="rect">
            <a:avLst/>
          </a:prstGeom>
        </p:spPr>
      </p:pic>
      <p:pic>
        <p:nvPicPr>
          <p:cNvPr id="127" name="Imagen 12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021" y="1518263"/>
            <a:ext cx="540000" cy="540000"/>
          </a:xfrm>
          <a:prstGeom prst="rect">
            <a:avLst/>
          </a:prstGeom>
        </p:spPr>
      </p:pic>
      <p:pic>
        <p:nvPicPr>
          <p:cNvPr id="133" name="Imagen 13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006" y="3210489"/>
            <a:ext cx="720000" cy="720000"/>
          </a:xfrm>
          <a:prstGeom prst="rect">
            <a:avLst/>
          </a:prstGeom>
        </p:spPr>
      </p:pic>
      <p:pic>
        <p:nvPicPr>
          <p:cNvPr id="139" name="Imagen 13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006" y="2347096"/>
            <a:ext cx="720000" cy="720000"/>
          </a:xfrm>
          <a:prstGeom prst="rect">
            <a:avLst/>
          </a:prstGeom>
        </p:spPr>
      </p:pic>
      <p:pic>
        <p:nvPicPr>
          <p:cNvPr id="140" name="Imagen 139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592" y="4142789"/>
            <a:ext cx="720000" cy="720000"/>
          </a:xfrm>
          <a:prstGeom prst="rect">
            <a:avLst/>
          </a:prstGeom>
        </p:spPr>
      </p:pic>
      <p:pic>
        <p:nvPicPr>
          <p:cNvPr id="141" name="Imagen 140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021" y="2422206"/>
            <a:ext cx="540000" cy="540000"/>
          </a:xfrm>
          <a:prstGeom prst="rect">
            <a:avLst/>
          </a:prstGeom>
        </p:spPr>
      </p:pic>
      <p:pic>
        <p:nvPicPr>
          <p:cNvPr id="178" name="Imagen 177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998" y="2367614"/>
            <a:ext cx="612000" cy="612000"/>
          </a:xfrm>
          <a:prstGeom prst="rect">
            <a:avLst/>
          </a:prstGeom>
        </p:spPr>
      </p:pic>
      <p:pic>
        <p:nvPicPr>
          <p:cNvPr id="180" name="Imagen 179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24" y="4121592"/>
            <a:ext cx="720000" cy="720000"/>
          </a:xfrm>
          <a:prstGeom prst="rect">
            <a:avLst/>
          </a:prstGeom>
        </p:spPr>
      </p:pic>
      <p:pic>
        <p:nvPicPr>
          <p:cNvPr id="181" name="Imagen 180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592" y="3210489"/>
            <a:ext cx="720000" cy="720000"/>
          </a:xfrm>
          <a:prstGeom prst="rect">
            <a:avLst/>
          </a:prstGeom>
        </p:spPr>
      </p:pic>
      <p:pic>
        <p:nvPicPr>
          <p:cNvPr id="182" name="Imagen 18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946" y="1438463"/>
            <a:ext cx="720000" cy="720000"/>
          </a:xfrm>
          <a:prstGeom prst="rect">
            <a:avLst/>
          </a:prstGeom>
        </p:spPr>
      </p:pic>
      <p:pic>
        <p:nvPicPr>
          <p:cNvPr id="183" name="Imagen 182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006" y="4136608"/>
            <a:ext cx="720000" cy="720000"/>
          </a:xfrm>
          <a:prstGeom prst="rect">
            <a:avLst/>
          </a:prstGeom>
        </p:spPr>
      </p:pic>
      <p:pic>
        <p:nvPicPr>
          <p:cNvPr id="186" name="Imagen 185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167" y="1445439"/>
            <a:ext cx="720000" cy="720000"/>
          </a:xfrm>
          <a:prstGeom prst="rect">
            <a:avLst/>
          </a:prstGeom>
        </p:spPr>
      </p:pic>
      <p:pic>
        <p:nvPicPr>
          <p:cNvPr id="187" name="Imagen 186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124" y="3241923"/>
            <a:ext cx="720000" cy="720000"/>
          </a:xfrm>
          <a:prstGeom prst="rect">
            <a:avLst/>
          </a:prstGeom>
        </p:spPr>
      </p:pic>
      <p:pic>
        <p:nvPicPr>
          <p:cNvPr id="189" name="Imagen 188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108" y="4107089"/>
            <a:ext cx="720000" cy="720000"/>
          </a:xfrm>
          <a:prstGeom prst="rect">
            <a:avLst/>
          </a:prstGeom>
        </p:spPr>
      </p:pic>
      <p:pic>
        <p:nvPicPr>
          <p:cNvPr id="190" name="Imagen 189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275" y="3214549"/>
            <a:ext cx="720000" cy="720000"/>
          </a:xfrm>
          <a:prstGeom prst="rect">
            <a:avLst/>
          </a:prstGeom>
        </p:spPr>
      </p:pic>
      <p:sp>
        <p:nvSpPr>
          <p:cNvPr id="196" name="Rectángulo redondeado 195"/>
          <p:cNvSpPr/>
          <p:nvPr/>
        </p:nvSpPr>
        <p:spPr>
          <a:xfrm>
            <a:off x="925417" y="2391419"/>
            <a:ext cx="2772878" cy="2180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Flecha derecha 192"/>
          <p:cNvSpPr/>
          <p:nvPr/>
        </p:nvSpPr>
        <p:spPr>
          <a:xfrm>
            <a:off x="3613533" y="1530193"/>
            <a:ext cx="672028" cy="326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5" name="Rectángulo 194"/>
          <p:cNvSpPr/>
          <p:nvPr/>
        </p:nvSpPr>
        <p:spPr>
          <a:xfrm>
            <a:off x="988523" y="2488948"/>
            <a:ext cx="2663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latin typeface="Gobold Uplow" panose="02000500000000000000" pitchFamily="2" charset="0"/>
              </a:rPr>
              <a:t>SEGUE O RASTRO DOS DEBUXOS CON RR FORTE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8719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hlinkClick r:id="" action="ppaction://hlinkshowjump?jump=nextslide"/>
            <a:hlinkHover r:id="" action="ppaction://hlinkshowjump?jump=previousslide"/>
          </p:cNvPr>
          <p:cNvSpPr/>
          <p:nvPr/>
        </p:nvSpPr>
        <p:spPr>
          <a:xfrm>
            <a:off x="2388358" y="1811741"/>
            <a:ext cx="7342496" cy="3234519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latin typeface="Gobold Uplow" panose="02000500000000000000" pitchFamily="2" charset="0"/>
              </a:rPr>
              <a:t>COMEZA OUTRA VEZ</a:t>
            </a:r>
            <a:endParaRPr lang="es-ES" sz="6600" dirty="0">
              <a:latin typeface="Gobold Uplow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Gobold Uplow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 Rcd</dc:creator>
  <cp:lastModifiedBy>Bea Rcd</cp:lastModifiedBy>
  <cp:revision>14</cp:revision>
  <dcterms:created xsi:type="dcterms:W3CDTF">2020-07-15T16:11:38Z</dcterms:created>
  <dcterms:modified xsi:type="dcterms:W3CDTF">2020-07-15T18:22:37Z</dcterms:modified>
</cp:coreProperties>
</file>