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0" i="0" baseline="0">
                    <a:solidFill>
                      <a:schemeClr val="tx1"/>
                    </a:solidFill>
                    <a:latin typeface="Pacifico" panose="02000000000000000000" pitchFamily="2" charset="0"/>
                  </a:defRPr>
                </a:pPr>
                <a:endParaRPr lang="es-ES_tradnl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Hoja1!$A$2:$A$13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40</c:v>
                </c:pt>
                <c:pt idx="6">
                  <c:v>40</c:v>
                </c:pt>
                <c:pt idx="7">
                  <c:v>40</c:v>
                </c:pt>
                <c:pt idx="8">
                  <c:v>40</c:v>
                </c:pt>
                <c:pt idx="9">
                  <c:v>40</c:v>
                </c:pt>
                <c:pt idx="10">
                  <c:v>40</c:v>
                </c:pt>
                <c:pt idx="1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ES_trad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ES_tradn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852464649"/>
              </p:ext>
            </p:extLst>
          </p:nvPr>
        </p:nvGraphicFramePr>
        <p:xfrm>
          <a:off x="611560" y="26428"/>
          <a:ext cx="7884368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Elipse"/>
          <p:cNvSpPr/>
          <p:nvPr/>
        </p:nvSpPr>
        <p:spPr>
          <a:xfrm>
            <a:off x="251520" y="5661248"/>
            <a:ext cx="1008112" cy="10801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Flecha derecha"/>
          <p:cNvSpPr/>
          <p:nvPr/>
        </p:nvSpPr>
        <p:spPr>
          <a:xfrm rot="13285963">
            <a:off x="6798237" y="5091271"/>
            <a:ext cx="2318324" cy="1512168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672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/>
        </p:nvGrpSpPr>
        <p:grpSpPr>
          <a:xfrm>
            <a:off x="1524000" y="1397000"/>
            <a:ext cx="6936432" cy="4696296"/>
            <a:chOff x="1524000" y="1397000"/>
            <a:chExt cx="6936432" cy="4696296"/>
          </a:xfrm>
        </p:grpSpPr>
        <p:graphicFrame>
          <p:nvGraphicFramePr>
            <p:cNvPr id="4" name="3 Gráfico"/>
            <p:cNvGraphicFramePr/>
            <p:nvPr>
              <p:extLst>
                <p:ext uri="{D42A27DB-BD31-4B8C-83A1-F6EECF244321}">
                  <p14:modId xmlns:p14="http://schemas.microsoft.com/office/powerpoint/2010/main" val="595697148"/>
                </p:ext>
              </p:extLst>
            </p:nvPr>
          </p:nvGraphicFramePr>
          <p:xfrm>
            <a:off x="1524000" y="1397000"/>
            <a:ext cx="6936432" cy="46962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893734">
              <a:off x="3423401" y="4052395"/>
              <a:ext cx="1440000" cy="1440000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703373">
              <a:off x="3275856" y="2057791"/>
              <a:ext cx="1440000" cy="1440000"/>
            </a:xfrm>
            <a:prstGeom prst="rect">
              <a:avLst/>
            </a:prstGeom>
          </p:spPr>
        </p:pic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102929">
              <a:off x="5309940" y="2057791"/>
              <a:ext cx="1440000" cy="1440000"/>
            </a:xfrm>
            <a:prstGeom prst="rect">
              <a:avLst/>
            </a:prstGeom>
          </p:spPr>
        </p:pic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981667">
              <a:off x="5301678" y="4086670"/>
              <a:ext cx="1440000" cy="1440000"/>
            </a:xfrm>
            <a:prstGeom prst="rect">
              <a:avLst/>
            </a:prstGeom>
          </p:spPr>
        </p:pic>
      </p:grpSp>
      <p:sp>
        <p:nvSpPr>
          <p:cNvPr id="9" name="8 Anillo"/>
          <p:cNvSpPr/>
          <p:nvPr/>
        </p:nvSpPr>
        <p:spPr>
          <a:xfrm>
            <a:off x="539552" y="5373216"/>
            <a:ext cx="576064" cy="720080"/>
          </a:xfrm>
          <a:prstGeom prst="donu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371487" y="1340768"/>
            <a:ext cx="60780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87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2020-07-05T17:54:48Z</dcterms:created>
  <dcterms:modified xsi:type="dcterms:W3CDTF">2020-07-05T18:32:43Z</dcterms:modified>
</cp:coreProperties>
</file>