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FFFF00"/>
    <a:srgbClr val="A0B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/>
            </c:spPr>
          </c:dPt>
          <c:dPt>
            <c:idx val="24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Off val="4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lumOff val="40000"/>
                    <a:shade val="95000"/>
                  </a:schemeClr>
                </a:solidFill>
                <a:round/>
              </a:ln>
              <a:effectLst/>
            </c:spPr>
          </c:dPt>
          <c:dPt>
            <c:idx val="25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Off val="4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Off val="4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Off val="4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lumOff val="40000"/>
                    <a:shade val="95000"/>
                  </a:schemeClr>
                </a:solidFill>
                <a:round/>
              </a:ln>
              <a:effectLst/>
            </c:spPr>
          </c:dPt>
          <c:dPt>
            <c:idx val="26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Off val="4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Off val="4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lumOff val="40000"/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Hoja1!$A$2:$A$28</c:f>
              <c:strCache>
                <c:ptCount val="2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X</c:v>
                </c:pt>
                <c:pt idx="25">
                  <c:v>Y</c:v>
                </c:pt>
                <c:pt idx="26">
                  <c:v>Z</c:v>
                </c:pt>
              </c:strCache>
            </c:strRef>
          </c:cat>
          <c:val>
            <c:numRef>
              <c:f>Hoja1!$B$2:$B$28</c:f>
              <c:numCache>
                <c:formatCode>General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EB5-8558-A42FE01C4E5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EB5-8558-A42FE01C4E5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0.29337</cdr:x>
      <cdr:y>0.22364</cdr:y>
    </cdr:from>
    <cdr:to>
      <cdr:x>0.44341</cdr:x>
      <cdr:y>0.44869</cdr:y>
    </cdr:to>
    <cdr:pic>
      <cdr:nvPicPr>
        <cdr:cNvPr id="23" name="Gráfico 22" descr="Gato">
          <a:extLst xmlns:a="http://schemas.openxmlformats.org/drawingml/2006/main">
            <a:ext uri="{FF2B5EF4-FFF2-40B4-BE49-F238E27FC236}">
              <a16:creationId xmlns:a16="http://schemas.microsoft.com/office/drawing/2014/main" id="{D8E73B90-0E1B-4E27-9B06-BE14E083BFB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867657">
          <a:off x="2384545" y="1211806"/>
          <a:ext cx="1219497" cy="121949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0.55143</cdr:x>
      <cdr:y>0.25677</cdr:y>
    </cdr:from>
    <cdr:to>
      <cdr:x>0.66393</cdr:x>
      <cdr:y>0.42552</cdr:y>
    </cdr:to>
    <cdr:pic>
      <cdr:nvPicPr>
        <cdr:cNvPr id="25" name="Gráfico 24" descr="Guitarra">
          <a:extLst xmlns:a="http://schemas.openxmlformats.org/drawingml/2006/main">
            <a:ext uri="{FF2B5EF4-FFF2-40B4-BE49-F238E27FC236}">
              <a16:creationId xmlns:a16="http://schemas.microsoft.com/office/drawing/2014/main" id="{9A1DF3ED-821B-4225-BBAA-10ADF17079D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4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482059" y="1391377"/>
          <a:ext cx="914400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0.34167</cdr:x>
      <cdr:y>0.60891</cdr:y>
    </cdr:from>
    <cdr:to>
      <cdr:x>0.45417</cdr:x>
      <cdr:y>0.77766</cdr:y>
    </cdr:to>
    <cdr:pic>
      <cdr:nvPicPr>
        <cdr:cNvPr id="27" name="Gráfico 26" descr="Paleta">
          <a:extLst xmlns:a="http://schemas.openxmlformats.org/drawingml/2006/main">
            <a:ext uri="{FF2B5EF4-FFF2-40B4-BE49-F238E27FC236}">
              <a16:creationId xmlns:a16="http://schemas.microsoft.com/office/drawing/2014/main" id="{66BEABE4-3E1C-4A76-965C-FB97A280577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6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777080" y="3299466"/>
          <a:ext cx="914400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0.5459</cdr:x>
      <cdr:y>0.56988</cdr:y>
    </cdr:from>
    <cdr:to>
      <cdr:x>0.6584</cdr:x>
      <cdr:y>0.73863</cdr:y>
    </cdr:to>
    <cdr:pic>
      <cdr:nvPicPr>
        <cdr:cNvPr id="29" name="Gráfico 28" descr="Pizza">
          <a:extLst xmlns:a="http://schemas.openxmlformats.org/drawingml/2006/main">
            <a:ext uri="{FF2B5EF4-FFF2-40B4-BE49-F238E27FC236}">
              <a16:creationId xmlns:a16="http://schemas.microsoft.com/office/drawing/2014/main" id="{1264C2C8-3348-4F6E-A590-3D137CAD12B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8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437088" y="3087974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76BF3-0BBE-435F-B25A-71964675A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E31961-A174-44B6-A16C-569C27828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DC2A20-E07A-4E81-A10E-42C61BBE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2C10B8-5E55-4377-B6F3-833050CB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E34793-AE6F-47FB-B8F3-524CE3B3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39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8D666-A2F1-44CF-9F79-154C6496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64C2E9-FB79-46BF-9A9F-C480ABB47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78AF8E-215F-4F17-AE07-E7373245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1B6BC6-98C3-4E4B-BCF4-1ACBBB72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73782-35B6-474D-A587-CA9147AE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82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DB35DE-10B3-48DD-9CA1-07A294A31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6D63D1-FB86-4254-B9FA-B6515BD2E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13B2E9-E00A-4AF6-8509-49117A0F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9FE2D-9B06-440C-A55B-9B55569D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C595D5-4FFC-4D12-8593-D3C066AE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67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6CA8B-36FC-49F0-A1EB-E8910DBC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1DF10D-14E3-4091-9094-02BCBF09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67FEDF-8463-4BFE-90C2-80856E96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CDEEE-18D5-4C95-9410-7521435D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21EBEF-5F74-4E6F-A183-7494A6DC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4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7F4BF-9386-4ADE-8A9E-223F9F00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56CA83-9EDA-46AD-989C-1A80CEB44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A2F5C4-50A2-4E51-89B8-339E3317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4FA060-A89C-482A-8804-13D1DBF1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EF4CE8-0211-43EA-99D9-CFCAC120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47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0E756-C596-4A55-AEF4-0CEFEFEB4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E25739-942F-4695-87A5-200EB934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22885F-5C5D-419E-8415-9A622519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5BCAB3-794C-465C-9C71-A201C4D9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F77771-D3B7-4166-9C66-BE2E38D0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68398E-EE5E-47C9-B2A6-8311C01B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238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4D4F8-5C8E-4829-9E49-4F097867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2A8917-8B60-4C0D-988C-53EE1E34E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73703B-5801-4715-8C4D-35E623393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A7779C-D177-4F4B-A75D-3564D5C5D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EB7700-3E83-482C-A3CE-BE699A367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D2B4B-B183-42E3-9D69-4ED3F3E7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91881F-539E-4534-9EA0-58A0356D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19B4B2-A332-44B5-B2CA-8FCD6BE3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8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3A84B-E30D-493A-B844-E9AB5259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EB0AE4-0F9C-4315-88CF-EA7C2384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582477-4079-4EA6-A1A8-457B21DB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DA3756-2C4A-4D9C-B9AE-A171B5A1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153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FAA8C8-2BD1-4B0A-A238-5DCC52D9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69EAA2-B466-47A7-9800-38868840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827D98-E8A6-4BAA-AB31-0F264EFA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2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56C3D-C8C6-4D51-A76A-71EE49318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32C64-A73C-484C-88C9-BEDD14A4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BA2BD2-3248-4A19-86C1-6C0A53AB5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047174-09B2-4AC3-8C4C-6F19DF2C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412027-0C9F-4817-B82E-AF64740A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02A4DC-0964-4E60-BEA5-40A41F59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23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6FC3F-985F-4569-9A46-FD53D9CE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707FDD-70E9-4D04-AA95-E17A2DE45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8306FA-BAA1-4A1D-81CE-CF8308854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B3321F-BB40-4E76-A055-D8ECDBFD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DADC7-6E54-494B-86E0-52871562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3666D5-5FD8-4538-97CC-719713DD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27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2FCFD5-E4EA-4589-B764-FAF3E678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9E8DE2-3EEE-4A32-9FE1-D4EB0D45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E9150-8664-410C-84A9-30EC7EF36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4D4A-E18C-4B80-98C3-D8CDE334D810}" type="datetimeFigureOut">
              <a:rPr lang="es-MX" smtClean="0"/>
              <a:t>12/07/2020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78064-C407-431F-B1D6-8FCF5FAFD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BF49B-7D82-411D-B14A-1A4E50087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9EE9-A1B4-4143-8BFE-4F0F9C74C5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28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B9722D6B-F293-43B5-B9F0-9E4E0995C547}"/>
              </a:ext>
            </a:extLst>
          </p:cNvPr>
          <p:cNvSpPr/>
          <p:nvPr/>
        </p:nvSpPr>
        <p:spPr>
          <a:xfrm>
            <a:off x="3080272" y="468677"/>
            <a:ext cx="6031456" cy="59206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214C134-D498-4938-867C-EAB349FC37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83364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78EDE0D4-6F66-4F1A-9701-16BA4AEA4DFB}"/>
              </a:ext>
            </a:extLst>
          </p:cNvPr>
          <p:cNvSpPr/>
          <p:nvPr/>
        </p:nvSpPr>
        <p:spPr>
          <a:xfrm>
            <a:off x="1184223" y="4437089"/>
            <a:ext cx="1800000" cy="18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misc333">
            <a:hlinkClick r:id="" action="ppaction://media"/>
            <a:extLst>
              <a:ext uri="{FF2B5EF4-FFF2-40B4-BE49-F238E27FC236}">
                <a16:creationId xmlns:a16="http://schemas.microsoft.com/office/drawing/2014/main" id="{AC6C0E11-4FB3-4AFB-B8A8-67B66A55B6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50400" y="316110"/>
            <a:ext cx="609600" cy="609600"/>
          </a:xfrm>
          <a:prstGeom prst="rect">
            <a:avLst/>
          </a:prstGeom>
        </p:spPr>
      </p:pic>
      <p:sp>
        <p:nvSpPr>
          <p:cNvPr id="11" name="Triángulo isósceles 10">
            <a:extLst>
              <a:ext uri="{FF2B5EF4-FFF2-40B4-BE49-F238E27FC236}">
                <a16:creationId xmlns:a16="http://schemas.microsoft.com/office/drawing/2014/main" id="{B8E7E373-8D68-40D1-B834-209FEF4A4B9C}"/>
              </a:ext>
            </a:extLst>
          </p:cNvPr>
          <p:cNvSpPr/>
          <p:nvPr/>
        </p:nvSpPr>
        <p:spPr>
          <a:xfrm rot="7843498">
            <a:off x="3845018" y="1414141"/>
            <a:ext cx="562718" cy="936388"/>
          </a:xfrm>
          <a:prstGeom prst="triangle">
            <a:avLst/>
          </a:prstGeom>
          <a:solidFill>
            <a:srgbClr val="FFFF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4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9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9222AABD-ABB5-494A-B6DF-B30E68E47525}"/>
              </a:ext>
            </a:extLst>
          </p:cNvPr>
          <p:cNvSpPr/>
          <p:nvPr/>
        </p:nvSpPr>
        <p:spPr>
          <a:xfrm>
            <a:off x="3080272" y="468677"/>
            <a:ext cx="6031456" cy="59206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214C134-D498-4938-867C-EAB349FC37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8324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78EDE0D4-6F66-4F1A-9701-16BA4AEA4DFB}"/>
              </a:ext>
            </a:extLst>
          </p:cNvPr>
          <p:cNvSpPr/>
          <p:nvPr/>
        </p:nvSpPr>
        <p:spPr>
          <a:xfrm>
            <a:off x="1184223" y="4437089"/>
            <a:ext cx="1800000" cy="180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misc333">
            <a:hlinkClick r:id="" action="ppaction://media"/>
            <a:extLst>
              <a:ext uri="{FF2B5EF4-FFF2-40B4-BE49-F238E27FC236}">
                <a16:creationId xmlns:a16="http://schemas.microsoft.com/office/drawing/2014/main" id="{AC6C0E11-4FB3-4AFB-B8A8-67B66A55B6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550400" y="316110"/>
            <a:ext cx="609600" cy="609600"/>
          </a:xfrm>
          <a:prstGeom prst="rect">
            <a:avLst/>
          </a:prstGeom>
        </p:spPr>
      </p:pic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61ACB4BC-D95F-480C-9CD7-B0CCCFEE93F0}"/>
              </a:ext>
            </a:extLst>
          </p:cNvPr>
          <p:cNvSpPr/>
          <p:nvPr/>
        </p:nvSpPr>
        <p:spPr>
          <a:xfrm rot="7843498">
            <a:off x="3845018" y="1414141"/>
            <a:ext cx="562718" cy="936388"/>
          </a:xfrm>
          <a:prstGeom prst="triangle">
            <a:avLst/>
          </a:prstGeom>
          <a:solidFill>
            <a:srgbClr val="FFFF00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3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9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Panorámica</PresentationFormat>
  <Paragraphs>0</Paragraphs>
  <Slides>2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Fernanda Rivera Ramírez</dc:creator>
  <cp:lastModifiedBy>María Fernanda Rivera Ramírez</cp:lastModifiedBy>
  <cp:revision>5</cp:revision>
  <dcterms:created xsi:type="dcterms:W3CDTF">2020-07-13T05:52:44Z</dcterms:created>
  <dcterms:modified xsi:type="dcterms:W3CDTF">2020-07-13T06:40:27Z</dcterms:modified>
</cp:coreProperties>
</file>