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FF"/>
    <a:srgbClr val="FF00FF"/>
    <a:srgbClr val="CC66FF"/>
    <a:srgbClr val="FF0066"/>
    <a:srgbClr val="99FF66"/>
    <a:srgbClr val="66CCFF"/>
    <a:srgbClr val="99CC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FF0066"/>
            </a:solid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contrasting" dir="t">
                <a:rot lat="0" lon="0" rev="7800000"/>
              </a:lightRig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rgbClr val="FF00FF"/>
              </a:solidFill>
              <a:ln w="381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5-B118-410F-9266-96616626CA7B}"/>
              </c:ext>
            </c:extLst>
          </c:dPt>
          <c:dPt>
            <c:idx val="1"/>
            <c:bubble3D val="0"/>
            <c:spPr>
              <a:solidFill>
                <a:srgbClr val="66CCFF"/>
              </a:solidFill>
              <a:ln w="381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4-B118-410F-9266-96616626CA7B}"/>
              </c:ext>
            </c:extLst>
          </c:dPt>
          <c:dPt>
            <c:idx val="2"/>
            <c:bubble3D val="0"/>
            <c:spPr>
              <a:solidFill>
                <a:srgbClr val="99FF66"/>
              </a:solidFill>
              <a:ln w="381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3-B118-410F-9266-96616626CA7B}"/>
              </c:ext>
            </c:extLst>
          </c:dPt>
          <c:dPt>
            <c:idx val="3"/>
            <c:bubble3D val="0"/>
            <c:spPr>
              <a:solidFill>
                <a:srgbClr val="CC66FF"/>
              </a:solidFill>
              <a:ln w="381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2-B118-410F-9266-96616626CA7B}"/>
              </c:ext>
            </c:extLst>
          </c:dPt>
          <c:dPt>
            <c:idx val="4"/>
            <c:bubble3D val="0"/>
            <c:spPr>
              <a:solidFill>
                <a:srgbClr val="FFFF99"/>
              </a:solidFill>
              <a:ln w="381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1-B118-410F-9266-96616626CA7B}"/>
              </c:ext>
            </c:extLst>
          </c:dPt>
          <c:dPt>
            <c:idx val="5"/>
            <c:bubble3D val="0"/>
            <c:spPr>
              <a:solidFill>
                <a:srgbClr val="FF0066"/>
              </a:solidFill>
              <a:ln w="381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6-B118-410F-9266-96616626CA7B}"/>
              </c:ext>
            </c:extLst>
          </c:dPt>
          <c:dLbls>
            <c:dLbl>
              <c:idx val="0"/>
              <c:layout>
                <c:manualLayout>
                  <c:x val="-7.03125E-2"/>
                  <c:y val="0.14765624091681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spc="0" baseline="0">
                      <a:solidFill>
                        <a:schemeClr val="tx1"/>
                      </a:solidFill>
                      <a:latin typeface="Gobold Uplow" panose="02000500000000000000" pitchFamily="2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118-410F-9266-96616626CA7B}"/>
                </c:ext>
              </c:extLst>
            </c:dLbl>
            <c:dLbl>
              <c:idx val="1"/>
              <c:layout>
                <c:manualLayout>
                  <c:x val="-7.2660426216054591E-2"/>
                  <c:y val="-1.1397947190292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spc="0" baseline="0">
                      <a:solidFill>
                        <a:schemeClr val="tx1"/>
                      </a:solidFill>
                      <a:latin typeface="Gobold Uplow" panose="02000500000000000000" pitchFamily="2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118-410F-9266-96616626CA7B}"/>
                </c:ext>
              </c:extLst>
            </c:dLbl>
            <c:dLbl>
              <c:idx val="2"/>
              <c:layout>
                <c:manualLayout>
                  <c:x val="-5.0714689847083751E-2"/>
                  <c:y val="-0.148696235399831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spc="0" baseline="0">
                      <a:solidFill>
                        <a:schemeClr val="tx1"/>
                      </a:solidFill>
                      <a:latin typeface="Gobold Uplow" panose="02000500000000000000" pitchFamily="2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18-410F-9266-96616626CA7B}"/>
                </c:ext>
              </c:extLst>
            </c:dLbl>
            <c:dLbl>
              <c:idx val="3"/>
              <c:layout>
                <c:manualLayout>
                  <c:x val="5.157107125401407E-2"/>
                  <c:y val="-0.147806418474000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spc="0" baseline="0">
                      <a:solidFill>
                        <a:schemeClr val="tx1"/>
                      </a:solidFill>
                      <a:latin typeface="Gobold Uplow" panose="02000500000000000000" pitchFamily="2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118-410F-9266-96616626CA7B}"/>
                </c:ext>
              </c:extLst>
            </c:dLbl>
            <c:dLbl>
              <c:idx val="4"/>
              <c:layout>
                <c:manualLayout>
                  <c:x val="8.0767865320544335E-2"/>
                  <c:y val="8.46948141644636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spc="0" baseline="0">
                      <a:solidFill>
                        <a:schemeClr val="tx1"/>
                      </a:solidFill>
                      <a:latin typeface="Gobold Uplow" panose="02000500000000000000" pitchFamily="2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118-410F-9266-96616626CA7B}"/>
                </c:ext>
              </c:extLst>
            </c:dLbl>
            <c:dLbl>
              <c:idx val="5"/>
              <c:layout>
                <c:manualLayout>
                  <c:x val="7.5589751292274646E-2"/>
                  <c:y val="0.127524977825381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spc="0" baseline="0">
                        <a:solidFill>
                          <a:schemeClr val="tx1"/>
                        </a:solidFill>
                        <a:latin typeface="Gobold Uplow" panose="02000500000000000000" pitchFamily="2" charset="0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?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spc="0" baseline="0">
                      <a:solidFill>
                        <a:schemeClr val="tx1"/>
                      </a:solidFill>
                      <a:latin typeface="Gobold Uplow" panose="02000500000000000000" pitchFamily="2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54901540646254E-2"/>
                      <c:h val="0.104210795981920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118-410F-9266-96616626CA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spc="0" baseline="0">
                    <a:solidFill>
                      <a:schemeClr val="tx1"/>
                    </a:solidFill>
                    <a:latin typeface="Gobold Uplow" panose="02000500000000000000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A</c:v>
                </c:pt>
                <c:pt idx="1">
                  <c:v>E</c:v>
                </c:pt>
                <c:pt idx="2">
                  <c:v>I</c:v>
                </c:pt>
                <c:pt idx="3">
                  <c:v>O</c:v>
                </c:pt>
                <c:pt idx="4">
                  <c:v>U</c:v>
                </c:pt>
                <c:pt idx="5">
                  <c:v>:D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8-410F-9266-96616626CA7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rgbClr val="CCEC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933-40A9-A472-61253E03D1C1}"/>
              </c:ext>
            </c:extLst>
          </c:dPt>
          <c:dPt>
            <c:idx val="1"/>
            <c:bubble3D val="0"/>
            <c:spPr>
              <a:solidFill>
                <a:srgbClr val="99CC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933-40A9-A472-61253E03D1C1}"/>
              </c:ext>
            </c:extLst>
          </c:dPt>
          <c:dPt>
            <c:idx val="2"/>
            <c:bubble3D val="0"/>
            <c:spPr>
              <a:solidFill>
                <a:srgbClr val="6699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4933-40A9-A472-61253E03D1C1}"/>
              </c:ext>
            </c:extLst>
          </c:dPt>
          <c:dPt>
            <c:idx val="3"/>
            <c:bubble3D val="0"/>
            <c:spPr>
              <a:solidFill>
                <a:srgbClr val="3399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933-40A9-A472-61253E03D1C1}"/>
              </c:ext>
            </c:extLst>
          </c:dPt>
          <c:dPt>
            <c:idx val="4"/>
            <c:bubble3D val="0"/>
            <c:spPr>
              <a:solidFill>
                <a:srgbClr val="33CC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4933-40A9-A472-61253E03D1C1}"/>
              </c:ext>
            </c:extLst>
          </c:dPt>
          <c:dPt>
            <c:idx val="5"/>
            <c:bubble3D val="0"/>
            <c:spPr>
              <a:solidFill>
                <a:srgbClr val="00FF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B-4933-40A9-A472-61253E03D1C1}"/>
              </c:ext>
            </c:extLst>
          </c:dPt>
          <c:dPt>
            <c:idx val="6"/>
            <c:bubble3D val="0"/>
            <c:spPr>
              <a:solidFill>
                <a:srgbClr val="00CC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D-4933-40A9-A472-61253E03D1C1}"/>
              </c:ext>
            </c:extLst>
          </c:dPt>
          <c:dPt>
            <c:idx val="7"/>
            <c:bubble3D val="0"/>
            <c:spPr>
              <a:solidFill>
                <a:srgbClr val="0099CC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F-4933-40A9-A472-61253E03D1C1}"/>
              </c:ext>
            </c:extLst>
          </c:dPt>
          <c:dPt>
            <c:idx val="8"/>
            <c:bubble3D val="0"/>
            <c:spPr>
              <a:solidFill>
                <a:srgbClr val="0066CC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1-4933-40A9-A472-61253E03D1C1}"/>
              </c:ext>
            </c:extLst>
          </c:dPt>
          <c:dPt>
            <c:idx val="9"/>
            <c:bubble3D val="0"/>
            <c:spPr>
              <a:solidFill>
                <a:srgbClr val="0033CC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3-4933-40A9-A472-61253E03D1C1}"/>
              </c:ext>
            </c:extLst>
          </c:dPt>
          <c:dPt>
            <c:idx val="10"/>
            <c:bubble3D val="0"/>
            <c:spPr>
              <a:solidFill>
                <a:srgbClr val="6666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5-4933-40A9-A472-61253E03D1C1}"/>
              </c:ext>
            </c:extLst>
          </c:dPt>
          <c:dPt>
            <c:idx val="11"/>
            <c:bubble3D val="0"/>
            <c:spPr>
              <a:solidFill>
                <a:srgbClr val="CC66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7-4933-40A9-A472-61253E03D1C1}"/>
              </c:ext>
            </c:extLst>
          </c:dPt>
          <c:dPt>
            <c:idx val="12"/>
            <c:bubble3D val="0"/>
            <c:spPr>
              <a:solidFill>
                <a:srgbClr val="FF66CC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9-4933-40A9-A472-61253E03D1C1}"/>
              </c:ext>
            </c:extLst>
          </c:dPt>
          <c:dPt>
            <c:idx val="13"/>
            <c:bubble3D val="0"/>
            <c:spPr>
              <a:solidFill>
                <a:srgbClr val="FF9999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B-4933-40A9-A472-61253E03D1C1}"/>
              </c:ext>
            </c:extLst>
          </c:dPt>
          <c:dPt>
            <c:idx val="14"/>
            <c:bubble3D val="0"/>
            <c:spPr>
              <a:solidFill>
                <a:srgbClr val="FFCC66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D-4933-40A9-A472-61253E03D1C1}"/>
              </c:ext>
            </c:extLst>
          </c:dPt>
          <c:dPt>
            <c:idx val="15"/>
            <c:bubble3D val="0"/>
            <c:spPr>
              <a:solidFill>
                <a:srgbClr val="FFFF66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F-4933-40A9-A472-61253E03D1C1}"/>
              </c:ext>
            </c:extLst>
          </c:dPt>
          <c:dPt>
            <c:idx val="16"/>
            <c:bubble3D val="0"/>
            <c:spPr>
              <a:solidFill>
                <a:srgbClr val="CCFF33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1-4933-40A9-A472-61253E03D1C1}"/>
              </c:ext>
            </c:extLst>
          </c:dPt>
          <c:dPt>
            <c:idx val="17"/>
            <c:bubble3D val="0"/>
            <c:spPr>
              <a:solidFill>
                <a:srgbClr val="66FF33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3-4933-40A9-A472-61253E03D1C1}"/>
              </c:ext>
            </c:extLst>
          </c:dPt>
          <c:dPt>
            <c:idx val="18"/>
            <c:bubble3D val="0"/>
            <c:spPr>
              <a:solidFill>
                <a:srgbClr val="00CC00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5-4933-40A9-A472-61253E03D1C1}"/>
              </c:ext>
            </c:extLst>
          </c:dPt>
          <c:dPt>
            <c:idx val="19"/>
            <c:bubble3D val="0"/>
            <c:spPr>
              <a:solidFill>
                <a:srgbClr val="00CC99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7-4933-40A9-A472-61253E03D1C1}"/>
              </c:ext>
            </c:extLst>
          </c:dPt>
          <c:dPt>
            <c:idx val="20"/>
            <c:bubble3D val="0"/>
            <c:spPr>
              <a:solidFill>
                <a:srgbClr val="009999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9-4933-40A9-A472-61253E03D1C1}"/>
              </c:ext>
            </c:extLst>
          </c:dPt>
          <c:dPt>
            <c:idx val="21"/>
            <c:bubble3D val="0"/>
            <c:spPr>
              <a:solidFill>
                <a:srgbClr val="33CCCC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B-4933-40A9-A472-61253E03D1C1}"/>
              </c:ext>
            </c:extLst>
          </c:dPt>
          <c:dPt>
            <c:idx val="22"/>
            <c:bubble3D val="0"/>
            <c:spPr>
              <a:solidFill>
                <a:srgbClr val="66FF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D-4933-40A9-A472-61253E03D1C1}"/>
              </c:ext>
            </c:extLst>
          </c:dPt>
          <c:dPt>
            <c:idx val="23"/>
            <c:bubble3D val="0"/>
            <c:spPr>
              <a:solidFill>
                <a:srgbClr val="3399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F-4933-40A9-A472-61253E03D1C1}"/>
              </c:ext>
            </c:extLst>
          </c:dPt>
          <c:dPt>
            <c:idx val="24"/>
            <c:bubble3D val="0"/>
            <c:spPr>
              <a:solidFill>
                <a:srgbClr val="CCEC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31-4933-40A9-A472-61253E03D1C1}"/>
              </c:ext>
            </c:extLst>
          </c:dPt>
          <c:dPt>
            <c:idx val="25"/>
            <c:bubble3D val="0"/>
            <c:spPr>
              <a:solidFill>
                <a:srgbClr val="CCCCFF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33-4933-40A9-A472-61253E03D1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obold Uplow" panose="02000500000000000000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Hoja1!$A$2:$A$27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Hoja1!$B$2:$B$27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4933-40A9-A472-61253E03D1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0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7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06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53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19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44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36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24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14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0A5C5-D6D7-4575-BF67-266B4D42B793}" type="datetimeFigureOut">
              <a:rPr lang="es-ES" smtClean="0"/>
              <a:t>22/07/2020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107A-EA54-4042-AC28-BC378FC6A8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6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chart" Target="../charts/chart2.xml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960738220"/>
              </p:ext>
            </p:extLst>
          </p:nvPr>
        </p:nvGraphicFramePr>
        <p:xfrm>
          <a:off x="6479592" y="2444620"/>
          <a:ext cx="5712408" cy="3883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ángulo redondeado 6"/>
          <p:cNvSpPr/>
          <p:nvPr/>
        </p:nvSpPr>
        <p:spPr>
          <a:xfrm>
            <a:off x="6754063" y="5215915"/>
            <a:ext cx="786522" cy="733674"/>
          </a:xfrm>
          <a:prstGeom prst="roundRect">
            <a:avLst/>
          </a:prstGeom>
          <a:solidFill>
            <a:srgbClr val="FF0066"/>
          </a:solidFill>
          <a:ln w="38100"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riángulo isósceles 7"/>
          <p:cNvSpPr/>
          <p:nvPr/>
        </p:nvSpPr>
        <p:spPr>
          <a:xfrm rot="8321002">
            <a:off x="7720959" y="2086280"/>
            <a:ext cx="359585" cy="900759"/>
          </a:xfrm>
          <a:prstGeom prst="triangle">
            <a:avLst>
              <a:gd name="adj" fmla="val 54205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misc33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363200" y="755944"/>
            <a:ext cx="609600" cy="609600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D2955350-D7D1-4996-BBFD-905EDC7952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487144"/>
              </p:ext>
            </p:extLst>
          </p:nvPr>
        </p:nvGraphicFramePr>
        <p:xfrm>
          <a:off x="622251" y="1060744"/>
          <a:ext cx="6100763" cy="544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Elipse 10">
            <a:extLst>
              <a:ext uri="{FF2B5EF4-FFF2-40B4-BE49-F238E27FC236}">
                <a16:creationId xmlns:a16="http://schemas.microsoft.com/office/drawing/2014/main" id="{6162ADC2-C20E-4AD0-90C1-A9208D11FA24}"/>
              </a:ext>
            </a:extLst>
          </p:cNvPr>
          <p:cNvSpPr/>
          <p:nvPr/>
        </p:nvSpPr>
        <p:spPr>
          <a:xfrm>
            <a:off x="622251" y="5215915"/>
            <a:ext cx="797116" cy="733674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D3B77FBF-B3C5-489A-9927-355713F80941}"/>
              </a:ext>
            </a:extLst>
          </p:cNvPr>
          <p:cNvSpPr/>
          <p:nvPr/>
        </p:nvSpPr>
        <p:spPr>
          <a:xfrm rot="8564945">
            <a:off x="1849509" y="552856"/>
            <a:ext cx="376940" cy="1186836"/>
          </a:xfrm>
          <a:prstGeom prst="triangl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misc33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69992" y="75594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0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96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796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 showWhenStopped="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</Words>
  <Application>Microsoft Office PowerPoint</Application>
  <PresentationFormat>Panorámica</PresentationFormat>
  <Paragraphs>6</Paragraphs>
  <Slides>1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Gobold Uplow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 Rcd</dc:creator>
  <cp:lastModifiedBy>Bea Rcd</cp:lastModifiedBy>
  <cp:revision>9</cp:revision>
  <dcterms:created xsi:type="dcterms:W3CDTF">2020-07-22T11:26:47Z</dcterms:created>
  <dcterms:modified xsi:type="dcterms:W3CDTF">2020-07-22T18:25:47Z</dcterms:modified>
</cp:coreProperties>
</file>