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EDF0F5"/>
    <a:srgbClr val="E8DE1C"/>
    <a:srgbClr val="FFFF66"/>
    <a:srgbClr val="DAF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48A93-0B3F-4C9C-9164-E60A3C268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B013E2A-E342-4CF1-BAEE-DF1C14C72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C174CF-D8D9-4135-BB4F-5F2DD578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19A68D-16BB-441E-A694-9EDB535D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0E534B-6A62-4D4A-BBDC-4B3E7FF4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54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03741-4E37-423B-9ADE-E4BA45A0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C5998E-1234-443D-8324-2FF18F95B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7CF51-DF55-46AF-AF61-D24CEC599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3AD1BB-2BC1-444F-94A2-C276D0EB7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9CAB71-61D5-4C48-8AB1-F61020B7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637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A473B4-BF9D-4A29-B387-9434B46AA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0F5254-0268-434A-BF9E-2DC768BA9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AF9D82-F546-4B1F-9DCF-58C6CF5E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B2A6A5-8E04-43D0-9CAC-07A0A615D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4D84AD-4017-4758-9651-F726F884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64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D1E02-2C3B-4BCF-AFE3-F3F47186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B2EA96-E459-4767-9E71-7F5A4B4B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A6F223-AACF-4CF7-A8A7-013155F93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CB0297-1BA0-44C7-A595-83E0F570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44D8D5-DB66-4310-812E-AA7D703AE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5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05B4D-3256-412D-BEE1-25860213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55112C-1298-4833-89FB-4A2C2C1C1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3C6218-C349-4825-8CB7-FA15E2E03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F5BF11-2CDA-4DE9-915D-0BFB156DC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48B0C1-A2D9-4201-A6A6-82B5F3EA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1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F3244-8F33-411D-9235-2DBB81AB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8759B0-90C8-47B1-A116-D6A6ED07F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7A41BA-7ECC-4A05-BCCD-C4AFB542E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B923BA-0793-45D8-AE2A-70B4C9894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9CFAAE-50E3-49A3-AAB8-4471D19B0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D7BD87-12E0-4F7E-A984-91CE3E3E7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367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504A1-21B5-4EE9-8BFA-1CD59A46A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BDAF08-812B-42B8-AB63-13A1A1343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D79047-61D9-4380-98CF-923061485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21A41E-CD1B-4FF3-9658-C71D4CD59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9B93BB-4E10-417C-9BFC-07849F3BA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C6BE0F-4802-4639-A9C4-F0D831CC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17F84-A46C-4536-833F-E62F279F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C9C7F01-AF5D-4C39-84B4-49601897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29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1933B-D779-4A32-87B3-AF06D072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6A2694-F39E-4548-B06D-01487271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4CA57E-AA2E-4F9A-B483-9A6D3BE10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30F187-BFE8-48A9-A921-6D4C8106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19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1E0A41B-464F-4554-B00E-32D14874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0B82A3-0757-47F3-BF2B-68F6DB6F1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BFBC4F-3564-4A1A-8206-593E0C6B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19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BAA6A-F770-4060-91EF-9533A1F2E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C1690C-6C9B-4DB3-8907-877E934D1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E3207A-DF47-4031-BCE5-BBF317E4A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328DB0-11AA-4216-B715-74FB88DE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67A753-BC62-4843-8FF9-B48928DB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B6CAFA-755D-47FC-B0C2-7D1A66978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14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3DA38-0977-4171-994C-EB54D646D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4CC30F-A23E-421F-8DB5-573A83F73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336378-2E53-4EE7-ABAB-04DBD8CF4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2D768C-78E2-4D21-854B-F1A7BE05F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06EF69-522C-47D0-BAC2-3DB042CC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D96568-6A02-4971-AC96-2663CBF0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791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A0183F-91A1-4B95-8A74-5B8BE0DC4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0D5630-0B4F-4C86-81FC-BDF3777B2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45EB7-5EC7-42E5-9CB1-69F2C48B5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B06B0-90B8-4016-A7DE-5707C50D9E7D}" type="datetimeFigureOut">
              <a:rPr lang="es-ES" smtClean="0"/>
              <a:t>07/07/2020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F749B7-2175-42FE-AA66-9FA78DE7C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FFBF3B-770E-4AD8-B8D2-D7BF263F4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9C397-22C6-424D-AA1B-C6AB93AF72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37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>
            <a:extLst>
              <a:ext uri="{FF2B5EF4-FFF2-40B4-BE49-F238E27FC236}">
                <a16:creationId xmlns:a16="http://schemas.microsoft.com/office/drawing/2014/main" id="{3832EF25-421F-45E2-B226-D0DDE93B24B0}"/>
              </a:ext>
            </a:extLst>
          </p:cNvPr>
          <p:cNvGrpSpPr/>
          <p:nvPr/>
        </p:nvGrpSpPr>
        <p:grpSpPr>
          <a:xfrm>
            <a:off x="3551582" y="331304"/>
            <a:ext cx="4863548" cy="5962868"/>
            <a:chOff x="3286539" y="-167635"/>
            <a:chExt cx="5400000" cy="6832869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C0B2E988-A529-4ACE-A287-05240D9325BF}"/>
                </a:ext>
              </a:extLst>
            </p:cNvPr>
            <p:cNvSpPr/>
            <p:nvPr/>
          </p:nvSpPr>
          <p:spPr>
            <a:xfrm rot="2385311">
              <a:off x="3978472" y="5852207"/>
              <a:ext cx="633913" cy="772514"/>
            </a:xfrm>
            <a:prstGeom prst="rect">
              <a:avLst/>
            </a:prstGeom>
            <a:solidFill>
              <a:srgbClr val="2F52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3DB47AE6-D4A8-4B74-8E16-F42543A75F56}"/>
                </a:ext>
              </a:extLst>
            </p:cNvPr>
            <p:cNvSpPr/>
            <p:nvPr/>
          </p:nvSpPr>
          <p:spPr>
            <a:xfrm rot="19689998">
              <a:off x="7243556" y="5892720"/>
              <a:ext cx="633913" cy="772514"/>
            </a:xfrm>
            <a:prstGeom prst="rect">
              <a:avLst/>
            </a:prstGeom>
            <a:solidFill>
              <a:srgbClr val="2F528F"/>
            </a:solidFill>
            <a:ln>
              <a:solidFill>
                <a:srgbClr val="EDF0F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7C366CAA-4CB2-4B9F-B0B6-A47DF85F3A5F}"/>
                </a:ext>
              </a:extLst>
            </p:cNvPr>
            <p:cNvSpPr/>
            <p:nvPr/>
          </p:nvSpPr>
          <p:spPr>
            <a:xfrm>
              <a:off x="5720322" y="467660"/>
              <a:ext cx="532434" cy="772514"/>
            </a:xfrm>
            <a:prstGeom prst="rect">
              <a:avLst/>
            </a:prstGeom>
            <a:solidFill>
              <a:srgbClr val="2F52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31913383-6141-41AF-9989-62D72063E4AD}"/>
                </a:ext>
              </a:extLst>
            </p:cNvPr>
            <p:cNvSpPr/>
            <p:nvPr/>
          </p:nvSpPr>
          <p:spPr>
            <a:xfrm>
              <a:off x="3286539" y="1060174"/>
              <a:ext cx="5400000" cy="5400000"/>
            </a:xfrm>
            <a:prstGeom prst="ellipse">
              <a:avLst/>
            </a:prstGeom>
            <a:solidFill>
              <a:srgbClr val="E8DE1C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98E887E3-0163-49D1-85D7-7A990CC703F6}"/>
                </a:ext>
              </a:extLst>
            </p:cNvPr>
            <p:cNvSpPr/>
            <p:nvPr/>
          </p:nvSpPr>
          <p:spPr>
            <a:xfrm>
              <a:off x="3646539" y="1420174"/>
              <a:ext cx="4680000" cy="4680000"/>
            </a:xfrm>
            <a:prstGeom prst="ellipse">
              <a:avLst/>
            </a:prstGeom>
            <a:solidFill>
              <a:srgbClr val="FFFF66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D1691343-B3FA-42F6-A62D-25AE9825D69C}"/>
                </a:ext>
              </a:extLst>
            </p:cNvPr>
            <p:cNvSpPr/>
            <p:nvPr/>
          </p:nvSpPr>
          <p:spPr>
            <a:xfrm>
              <a:off x="5357060" y="-167635"/>
              <a:ext cx="1285461" cy="925461"/>
            </a:xfrm>
            <a:prstGeom prst="ellipse">
              <a:avLst/>
            </a:prstGeom>
            <a:solidFill>
              <a:srgbClr val="2F528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9" name="Elipse 18">
            <a:extLst>
              <a:ext uri="{FF2B5EF4-FFF2-40B4-BE49-F238E27FC236}">
                <a16:creationId xmlns:a16="http://schemas.microsoft.com/office/drawing/2014/main" id="{CCAD750E-A11F-46D5-BAEC-5DB5BA87541C}"/>
              </a:ext>
            </a:extLst>
          </p:cNvPr>
          <p:cNvSpPr/>
          <p:nvPr/>
        </p:nvSpPr>
        <p:spPr>
          <a:xfrm>
            <a:off x="4691270" y="2743200"/>
            <a:ext cx="397565" cy="384313"/>
          </a:xfrm>
          <a:prstGeom prst="ellipse">
            <a:avLst/>
          </a:prstGeom>
          <a:solidFill>
            <a:srgbClr val="2F5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3F2941A-AA56-415E-A86A-AF9E52272B9B}"/>
              </a:ext>
            </a:extLst>
          </p:cNvPr>
          <p:cNvSpPr/>
          <p:nvPr/>
        </p:nvSpPr>
        <p:spPr>
          <a:xfrm>
            <a:off x="6574170" y="2743199"/>
            <a:ext cx="397565" cy="384313"/>
          </a:xfrm>
          <a:prstGeom prst="ellipse">
            <a:avLst/>
          </a:prstGeom>
          <a:solidFill>
            <a:srgbClr val="2F5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rco de bloque 23">
            <a:extLst>
              <a:ext uri="{FF2B5EF4-FFF2-40B4-BE49-F238E27FC236}">
                <a16:creationId xmlns:a16="http://schemas.microsoft.com/office/drawing/2014/main" id="{FCE32D1F-B820-4FD5-9283-DDF4F83076E3}"/>
              </a:ext>
            </a:extLst>
          </p:cNvPr>
          <p:cNvSpPr/>
          <p:nvPr/>
        </p:nvSpPr>
        <p:spPr>
          <a:xfrm rot="10800000">
            <a:off x="4691270" y="3725512"/>
            <a:ext cx="2597405" cy="1622604"/>
          </a:xfrm>
          <a:prstGeom prst="blockArc">
            <a:avLst/>
          </a:prstGeom>
          <a:solidFill>
            <a:srgbClr val="2F5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24185EA-4ECE-4D5A-A1AF-1A300AE5F0CC}"/>
              </a:ext>
            </a:extLst>
          </p:cNvPr>
          <p:cNvGrpSpPr/>
          <p:nvPr/>
        </p:nvGrpSpPr>
        <p:grpSpPr>
          <a:xfrm>
            <a:off x="5632174" y="2425148"/>
            <a:ext cx="821636" cy="2663687"/>
            <a:chOff x="5632174" y="2425148"/>
            <a:chExt cx="821636" cy="2663687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26802B7D-19B7-41BB-A85A-AA7575E32A79}"/>
                </a:ext>
              </a:extLst>
            </p:cNvPr>
            <p:cNvSpPr/>
            <p:nvPr/>
          </p:nvSpPr>
          <p:spPr>
            <a:xfrm>
              <a:off x="5632174" y="2425148"/>
              <a:ext cx="821636" cy="26636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5" name="Conector recto de flecha 14">
              <a:extLst>
                <a:ext uri="{FF2B5EF4-FFF2-40B4-BE49-F238E27FC236}">
                  <a16:creationId xmlns:a16="http://schemas.microsoft.com/office/drawing/2014/main" id="{DBEA2ED2-579B-4AFA-A719-AEF700A7FF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89983" y="2425148"/>
              <a:ext cx="0" cy="144448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157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Muñoz</dc:creator>
  <cp:lastModifiedBy>Laura Muñoz</cp:lastModifiedBy>
  <cp:revision>2</cp:revision>
  <dcterms:created xsi:type="dcterms:W3CDTF">2020-07-07T18:32:55Z</dcterms:created>
  <dcterms:modified xsi:type="dcterms:W3CDTF">2020-07-07T18:47:30Z</dcterms:modified>
</cp:coreProperties>
</file>