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7994BAB6-753F-4E7B-BBBE-C0F1F0283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2BBE902D-D768-4F2F-97B0-79994B46B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86E06CF8-B6E5-4A9A-A453-06809BA8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4AB349F-1664-4CB8-B2A1-3ED2EC32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B30D15F-8078-4694-BC33-7052083F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3372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C2B42A1-4B95-42F4-83F5-534336CE9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13989710-52A1-42C9-8114-6DB2907DD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A4F84420-1D42-41A4-8FC1-02394342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D4E77025-9BF0-4A1A-8015-96348D79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DBD4376C-4247-4532-84DC-38F235AD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1998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7E23FFDD-279C-4AE5-9CD1-40384D55C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82FE3E26-2893-4E98-BA79-F6D3D3DAD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DFBA48B0-1609-45F0-8E06-0E81E754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48A7482-64D7-4AF7-BEBC-EB839F9A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9C7240A-454F-45D4-8786-362D12E1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687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42073F4-B720-4608-A81F-FE7CF3CC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7E5EDECE-A087-4CCF-83A0-60658602C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FF4AD26E-BCCB-4135-B052-36555174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9EE56EB-4FF0-40ED-A289-FA22163C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DE9B2094-0200-42EB-8FFE-71EDB003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7904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CFDA4D1-841C-438A-BE2C-F152E4E4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EC84A71F-59C8-48A6-BF89-0A532BC52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160B72F-602A-49C3-8611-FB8E4770F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48BBC21-D573-4226-82D3-B6185230C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82E2C93C-0070-4355-A63C-EDC92114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0787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6C17C0D-9C3B-4CF4-AB6D-79CC89BF1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C32DEE7C-B23B-4F28-9D92-1AA907FC4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32507A15-276D-4CD7-B97B-10E294223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9F857CB4-0362-49DA-AD29-640C80888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EC87C15E-190D-42D2-B9D2-58C46A56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089308CC-D9C7-4F49-BE38-6F8D7EC8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5707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F720C4B-DD2E-4B88-8B31-E16BF403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1CD2EBCB-A8D1-4B39-9FED-40056ABC6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B2027E99-6092-433E-9088-26E04A02F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E21864C1-44DA-4F42-BE7F-693B949EA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C3C2C92A-517B-4B55-93BE-B1376E63E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C6964B9B-A99C-47BD-89B3-591B56DA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1EB8B7A3-B585-43C2-9C51-354DD23FF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33160A99-F17B-4023-832A-1E92EF5E7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9622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6A8D76E-ADB4-495F-A44B-0A8AE1BEF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DEADDD8A-D242-4B79-93DA-5D8415D08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2DD6EC3E-CC2D-437B-98BD-7C05F1C3B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57F785A1-7EEC-4FF8-B183-AAD3AEE9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634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E22703B1-D7D4-4BBC-827E-E83EFB64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13E60EB2-87D3-46EB-8C6A-DACD2EB4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61ACBB42-8DA0-433C-91CA-B869B8EA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0045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FDCEC28-80D7-4838-A5E4-3FB829DE8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64929CB-8483-4CFC-9F3A-F9121FF1A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52F946EA-272D-439D-B2D3-CD84A0CAA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CE808345-77BB-4F16-A642-0465D7DD6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731D22C4-7216-459B-B312-9DD98274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DB71B5F-FB05-488C-9033-FF11F044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8832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66C3957-BDEC-42E0-B216-011FAF5FD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BE1EA2A7-BFE0-4E46-B63E-6486A67E1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ED35764F-F8D6-4E74-A89F-944E4FBAB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5ACD204C-8465-459A-B1A3-CA13E4D1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76FDA23-1A1E-4C15-BAD4-EE7191785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B48E45BA-8907-43F3-ADA0-3BDE3B84C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0435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FF0756D8-FFAF-4F06-9E61-C306C1B6E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CB15ACA6-5956-47B4-999C-0B25030D1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666DB069-B3FC-460C-A463-16AABEA7E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68272-7F0E-4958-96A7-F05AF385AF8F}" type="datetimeFigureOut">
              <a:rPr lang="ca-ES" smtClean="0"/>
              <a:t>18/7/2020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68166906-83D1-4359-9A4F-6859A7C83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0260388E-B10B-478E-B796-ACEF351C3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81642-BAB4-4E5D-9D93-810A38024A8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109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D463FD5-B983-4ED6-B305-06A2CD00A838}"/>
              </a:ext>
            </a:extLst>
          </p:cNvPr>
          <p:cNvSpPr/>
          <p:nvPr/>
        </p:nvSpPr>
        <p:spPr>
          <a:xfrm>
            <a:off x="3657600" y="1671638"/>
            <a:ext cx="4680000" cy="468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Imatge 4">
            <a:extLst>
              <a:ext uri="{FF2B5EF4-FFF2-40B4-BE49-F238E27FC236}">
                <a16:creationId xmlns:a16="http://schemas.microsoft.com/office/drawing/2014/main" id="{A5CD7591-F9E8-4F7D-8245-D7BF93504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600" y="2211638"/>
            <a:ext cx="3600000" cy="3600000"/>
          </a:xfrm>
          <a:prstGeom prst="rect">
            <a:avLst/>
          </a:prstGeom>
        </p:spPr>
      </p:pic>
      <p:grpSp>
        <p:nvGrpSpPr>
          <p:cNvPr id="12" name="Agrupa 11">
            <a:extLst>
              <a:ext uri="{FF2B5EF4-FFF2-40B4-BE49-F238E27FC236}">
                <a16:creationId xmlns:a16="http://schemas.microsoft.com/office/drawing/2014/main" id="{CED6287C-DBE8-48EA-B904-2030B7E7F05D}"/>
              </a:ext>
            </a:extLst>
          </p:cNvPr>
          <p:cNvGrpSpPr/>
          <p:nvPr/>
        </p:nvGrpSpPr>
        <p:grpSpPr>
          <a:xfrm>
            <a:off x="5649582" y="2480018"/>
            <a:ext cx="696036" cy="3063241"/>
            <a:chOff x="5747982" y="2346961"/>
            <a:chExt cx="696036" cy="304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F8F7795-6693-4A39-98A3-ED118E6BFD38}"/>
                </a:ext>
              </a:extLst>
            </p:cNvPr>
            <p:cNvSpPr/>
            <p:nvPr/>
          </p:nvSpPr>
          <p:spPr>
            <a:xfrm>
              <a:off x="5747982" y="2346961"/>
              <a:ext cx="696036" cy="304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 dirty="0"/>
            </a:p>
          </p:txBody>
        </p:sp>
        <p:cxnSp>
          <p:nvCxnSpPr>
            <p:cNvPr id="29" name="Connector de fletxa recta 28">
              <a:extLst>
                <a:ext uri="{FF2B5EF4-FFF2-40B4-BE49-F238E27FC236}">
                  <a16:creationId xmlns:a16="http://schemas.microsoft.com/office/drawing/2014/main" id="{F139C33E-CF70-4E71-B83B-C39FEFC711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2346961"/>
              <a:ext cx="0" cy="15240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Estrella: de 5 puntes 9">
            <a:extLst>
              <a:ext uri="{FF2B5EF4-FFF2-40B4-BE49-F238E27FC236}">
                <a16:creationId xmlns:a16="http://schemas.microsoft.com/office/drawing/2014/main" id="{574AE650-4759-4649-B648-C83C7E6D935E}"/>
              </a:ext>
            </a:extLst>
          </p:cNvPr>
          <p:cNvSpPr/>
          <p:nvPr/>
        </p:nvSpPr>
        <p:spPr>
          <a:xfrm>
            <a:off x="5252533" y="793736"/>
            <a:ext cx="1490134" cy="114790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14" name="Gràfic 13" descr="Despertador">
            <a:extLst>
              <a:ext uri="{FF2B5EF4-FFF2-40B4-BE49-F238E27FC236}">
                <a16:creationId xmlns:a16="http://schemas.microsoft.com/office/drawing/2014/main" id="{B61A1532-D29C-4697-B2E8-3C1FF98594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0800" y="3611438"/>
            <a:ext cx="612000" cy="612000"/>
          </a:xfrm>
          <a:prstGeom prst="rect">
            <a:avLst/>
          </a:prstGeom>
        </p:spPr>
      </p:pic>
      <p:pic>
        <p:nvPicPr>
          <p:cNvPr id="20" name="Gràfic 19" descr="Despertador">
            <a:extLst>
              <a:ext uri="{FF2B5EF4-FFF2-40B4-BE49-F238E27FC236}">
                <a16:creationId xmlns:a16="http://schemas.microsoft.com/office/drawing/2014/main" id="{C73C7A2F-2FB1-4D19-801C-AAB9E277E7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04410" y="5775638"/>
            <a:ext cx="612000" cy="612000"/>
          </a:xfrm>
          <a:prstGeom prst="rect">
            <a:avLst/>
          </a:prstGeom>
        </p:spPr>
      </p:pic>
      <p:pic>
        <p:nvPicPr>
          <p:cNvPr id="22" name="Gràfic 21" descr="Brunzit de l'alarma">
            <a:extLst>
              <a:ext uri="{FF2B5EF4-FFF2-40B4-BE49-F238E27FC236}">
                <a16:creationId xmlns:a16="http://schemas.microsoft.com/office/drawing/2014/main" id="{08A6B7D9-A5B3-4F74-B434-77A840D6B9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57600" y="3611438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Pantalla panoràmica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Eduardo Masana Fresno</dc:creator>
  <cp:lastModifiedBy>Eduardo Masana Fresno</cp:lastModifiedBy>
  <cp:revision>6</cp:revision>
  <dcterms:created xsi:type="dcterms:W3CDTF">2020-07-17T09:41:12Z</dcterms:created>
  <dcterms:modified xsi:type="dcterms:W3CDTF">2020-07-18T15:57:11Z</dcterms:modified>
</cp:coreProperties>
</file>