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7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8" r:id="rId61"/>
    <p:sldId id="319" r:id="rId6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AA390-BB37-4FAA-AE8B-5CD469BE6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F34632D-DBFC-40AC-B564-A2DBB94FF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A5982E-FD6D-4B78-AA1C-7160E111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AD183-2D2A-42DC-934C-A2EED417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8CA989-DFE7-4651-8B13-033979BF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79616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19C15-9E82-44FC-BA0A-71E4C6F7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597001-63D9-4DF0-8E8C-D5A99C94F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91E5C-60EC-4963-A0F5-710E81EA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00C3D-55B0-49C0-8CB7-2A258B3B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567A93-79A3-4FC0-AB19-D80C7BBF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4394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E1A832-D68D-4A1A-BFB3-865529CE7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0AAF02-AF6C-4956-A544-69D2961A1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21BB7-5057-4DDD-9F7A-56C82129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749D3-D33E-4E8D-B8A0-6FCDCC46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1272F1-F5D6-4351-B511-BA781A91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34674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BB9CE-489E-4EE7-97AB-5A286837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1B644C-19CC-4319-B54D-AF039E5B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EB873-770B-4767-97A2-350B6FA7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26CB2F-0753-4F50-9C9E-88218BED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2F726B-FDB0-4FF7-B933-977082B98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00826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2D753-0443-4511-A466-6B73CB55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BD5059-4375-401E-9FBC-DD06F52DC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F4F511-87F1-485D-8A20-D003BA10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F525C-3F36-48F0-8AA3-88F34698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6B1D4C-DFF0-4F7A-9F21-BDD2AD40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58736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4A081-5759-4471-8B7C-8EBCE229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9DD069-45E7-4F74-BCE8-EF1F2DE0A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665587-7D93-45CC-8717-97B23720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AAB185-5B2E-40CF-9C90-AC7E7301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74022-1EE6-4EE4-945B-9B798477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F94075-F76A-42B8-A235-88377563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62149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50DFA-F2C9-44EC-B489-3B789E35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5903C3-F4B3-4DEF-B17E-4C274E38A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7F41A9-BBFB-4611-9FE3-99808C594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5E80753-7129-4094-95A9-0730EAC91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4AE2FC-63FF-4DF1-875E-D298D2F15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6C351F-DEDA-4995-8B43-B2B14BD1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5DC031-08E1-45AB-B605-196067FF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043B17-E2F1-4ED0-B9A2-8BF5DB57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49626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03911-AD8B-4C3F-BA59-74540141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4254B5-6751-41E0-BAD7-23D07174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60A8D7-BCF2-4140-A358-EF4AD30C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4DBE02-461D-42AB-BC88-B5B4810C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55327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B8FA3A4-EC68-499E-A298-EB055E89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01A0A1-4AA4-4969-B2B0-2DC7799A3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410662-B4D7-422A-B26A-4DE9807A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67974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47975-3F26-4E42-A926-09391350D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670541-ECB4-42AB-B322-26507CE2D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EA1492-926E-4069-B0F6-DCF55D87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EFFF6E-FE32-4DD9-8B18-5891A3E9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28751B-CD75-4A01-841A-B017E0D5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F8C62D-E256-482A-AAD3-D77082D9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61827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61286-1C2B-4DC7-AF7C-7E7751D35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FEC889-A98D-43DE-ABD8-79BE88E95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10E1CA-ABA3-488D-A48D-1658B33C2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E77C18-BAF6-47AD-8D46-21978AAA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E9D5AE-1B5C-4CA6-997D-A6312C51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2E94BB-61C7-4C3C-9AFC-88863A88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5859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186F0F-8F84-48F4-B61A-2352E0F3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56B28C-64CE-484D-87F2-EDC18E8A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A66945-3574-410D-A8FB-BA73C5DF1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1A05-756D-4B98-AB56-8F0ECA7D05AE}" type="datetimeFigureOut">
              <a:rPr lang="de-DE" smtClean="0"/>
              <a:t>20.07.2020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14584-E092-4C3B-A6D0-5F80C066D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083630-C83E-4536-8E54-89DD7C28A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2504-0805-4C7A-A3DD-66BC78430F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28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1:00</a:t>
            </a:r>
          </a:p>
        </p:txBody>
      </p:sp>
    </p:spTree>
    <p:extLst>
      <p:ext uri="{BB962C8B-B14F-4D97-AF65-F5344CB8AC3E}">
        <p14:creationId xmlns:p14="http://schemas.microsoft.com/office/powerpoint/2010/main" val="163013706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0:51</a:t>
            </a:r>
          </a:p>
        </p:txBody>
      </p:sp>
    </p:spTree>
    <p:extLst>
      <p:ext uri="{BB962C8B-B14F-4D97-AF65-F5344CB8AC3E}">
        <p14:creationId xmlns:p14="http://schemas.microsoft.com/office/powerpoint/2010/main" val="9597153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0:50</a:t>
            </a:r>
          </a:p>
        </p:txBody>
      </p:sp>
    </p:spTree>
    <p:extLst>
      <p:ext uri="{BB962C8B-B14F-4D97-AF65-F5344CB8AC3E}">
        <p14:creationId xmlns:p14="http://schemas.microsoft.com/office/powerpoint/2010/main" val="320067056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0:49</a:t>
            </a:r>
          </a:p>
        </p:txBody>
      </p:sp>
    </p:spTree>
    <p:extLst>
      <p:ext uri="{BB962C8B-B14F-4D97-AF65-F5344CB8AC3E}">
        <p14:creationId xmlns:p14="http://schemas.microsoft.com/office/powerpoint/2010/main" val="216247205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0:48</a:t>
            </a:r>
          </a:p>
        </p:txBody>
      </p:sp>
    </p:spTree>
    <p:extLst>
      <p:ext uri="{BB962C8B-B14F-4D97-AF65-F5344CB8AC3E}">
        <p14:creationId xmlns:p14="http://schemas.microsoft.com/office/powerpoint/2010/main" val="19772842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0:47</a:t>
            </a:r>
          </a:p>
        </p:txBody>
      </p:sp>
    </p:spTree>
    <p:extLst>
      <p:ext uri="{BB962C8B-B14F-4D97-AF65-F5344CB8AC3E}">
        <p14:creationId xmlns:p14="http://schemas.microsoft.com/office/powerpoint/2010/main" val="295515286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0:46</a:t>
            </a:r>
          </a:p>
        </p:txBody>
      </p:sp>
    </p:spTree>
    <p:extLst>
      <p:ext uri="{BB962C8B-B14F-4D97-AF65-F5344CB8AC3E}">
        <p14:creationId xmlns:p14="http://schemas.microsoft.com/office/powerpoint/2010/main" val="244241294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0:45</a:t>
            </a:r>
          </a:p>
        </p:txBody>
      </p:sp>
    </p:spTree>
    <p:extLst>
      <p:ext uri="{BB962C8B-B14F-4D97-AF65-F5344CB8AC3E}">
        <p14:creationId xmlns:p14="http://schemas.microsoft.com/office/powerpoint/2010/main" val="164568218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0:44</a:t>
            </a:r>
          </a:p>
        </p:txBody>
      </p:sp>
    </p:spTree>
    <p:extLst>
      <p:ext uri="{BB962C8B-B14F-4D97-AF65-F5344CB8AC3E}">
        <p14:creationId xmlns:p14="http://schemas.microsoft.com/office/powerpoint/2010/main" val="372630220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0:43</a:t>
            </a:r>
          </a:p>
        </p:txBody>
      </p:sp>
    </p:spTree>
    <p:extLst>
      <p:ext uri="{BB962C8B-B14F-4D97-AF65-F5344CB8AC3E}">
        <p14:creationId xmlns:p14="http://schemas.microsoft.com/office/powerpoint/2010/main" val="235912128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0:42</a:t>
            </a:r>
          </a:p>
        </p:txBody>
      </p:sp>
    </p:spTree>
    <p:extLst>
      <p:ext uri="{BB962C8B-B14F-4D97-AF65-F5344CB8AC3E}">
        <p14:creationId xmlns:p14="http://schemas.microsoft.com/office/powerpoint/2010/main" val="395903380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0:59</a:t>
            </a:r>
          </a:p>
        </p:txBody>
      </p:sp>
    </p:spTree>
    <p:extLst>
      <p:ext uri="{BB962C8B-B14F-4D97-AF65-F5344CB8AC3E}">
        <p14:creationId xmlns:p14="http://schemas.microsoft.com/office/powerpoint/2010/main" val="238477375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0:41</a:t>
            </a:r>
          </a:p>
        </p:txBody>
      </p:sp>
    </p:spTree>
    <p:extLst>
      <p:ext uri="{BB962C8B-B14F-4D97-AF65-F5344CB8AC3E}">
        <p14:creationId xmlns:p14="http://schemas.microsoft.com/office/powerpoint/2010/main" val="272902590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0:40</a:t>
            </a:r>
          </a:p>
        </p:txBody>
      </p:sp>
    </p:spTree>
    <p:extLst>
      <p:ext uri="{BB962C8B-B14F-4D97-AF65-F5344CB8AC3E}">
        <p14:creationId xmlns:p14="http://schemas.microsoft.com/office/powerpoint/2010/main" val="244223384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0:39</a:t>
            </a:r>
          </a:p>
        </p:txBody>
      </p:sp>
    </p:spTree>
    <p:extLst>
      <p:ext uri="{BB962C8B-B14F-4D97-AF65-F5344CB8AC3E}">
        <p14:creationId xmlns:p14="http://schemas.microsoft.com/office/powerpoint/2010/main" val="147580486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0:38</a:t>
            </a:r>
          </a:p>
        </p:txBody>
      </p:sp>
    </p:spTree>
    <p:extLst>
      <p:ext uri="{BB962C8B-B14F-4D97-AF65-F5344CB8AC3E}">
        <p14:creationId xmlns:p14="http://schemas.microsoft.com/office/powerpoint/2010/main" val="290695147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0:37</a:t>
            </a:r>
          </a:p>
        </p:txBody>
      </p:sp>
    </p:spTree>
    <p:extLst>
      <p:ext uri="{BB962C8B-B14F-4D97-AF65-F5344CB8AC3E}">
        <p14:creationId xmlns:p14="http://schemas.microsoft.com/office/powerpoint/2010/main" val="137163430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0:36</a:t>
            </a:r>
          </a:p>
        </p:txBody>
      </p:sp>
    </p:spTree>
    <p:extLst>
      <p:ext uri="{BB962C8B-B14F-4D97-AF65-F5344CB8AC3E}">
        <p14:creationId xmlns:p14="http://schemas.microsoft.com/office/powerpoint/2010/main" val="699144106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0:35</a:t>
            </a:r>
          </a:p>
        </p:txBody>
      </p:sp>
    </p:spTree>
    <p:extLst>
      <p:ext uri="{BB962C8B-B14F-4D97-AF65-F5344CB8AC3E}">
        <p14:creationId xmlns:p14="http://schemas.microsoft.com/office/powerpoint/2010/main" val="189233015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0:34</a:t>
            </a:r>
          </a:p>
        </p:txBody>
      </p:sp>
    </p:spTree>
    <p:extLst>
      <p:ext uri="{BB962C8B-B14F-4D97-AF65-F5344CB8AC3E}">
        <p14:creationId xmlns:p14="http://schemas.microsoft.com/office/powerpoint/2010/main" val="371584632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0:33</a:t>
            </a:r>
          </a:p>
        </p:txBody>
      </p:sp>
    </p:spTree>
    <p:extLst>
      <p:ext uri="{BB962C8B-B14F-4D97-AF65-F5344CB8AC3E}">
        <p14:creationId xmlns:p14="http://schemas.microsoft.com/office/powerpoint/2010/main" val="421857782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0:32</a:t>
            </a:r>
          </a:p>
        </p:txBody>
      </p:sp>
    </p:spTree>
    <p:extLst>
      <p:ext uri="{BB962C8B-B14F-4D97-AF65-F5344CB8AC3E}">
        <p14:creationId xmlns:p14="http://schemas.microsoft.com/office/powerpoint/2010/main" val="6625710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0:58</a:t>
            </a:r>
          </a:p>
        </p:txBody>
      </p:sp>
    </p:spTree>
    <p:extLst>
      <p:ext uri="{BB962C8B-B14F-4D97-AF65-F5344CB8AC3E}">
        <p14:creationId xmlns:p14="http://schemas.microsoft.com/office/powerpoint/2010/main" val="1880806390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0:31</a:t>
            </a:r>
          </a:p>
        </p:txBody>
      </p:sp>
    </p:spTree>
    <p:extLst>
      <p:ext uri="{BB962C8B-B14F-4D97-AF65-F5344CB8AC3E}">
        <p14:creationId xmlns:p14="http://schemas.microsoft.com/office/powerpoint/2010/main" val="197767066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0:30</a:t>
            </a:r>
          </a:p>
        </p:txBody>
      </p:sp>
    </p:spTree>
    <p:extLst>
      <p:ext uri="{BB962C8B-B14F-4D97-AF65-F5344CB8AC3E}">
        <p14:creationId xmlns:p14="http://schemas.microsoft.com/office/powerpoint/2010/main" val="4244695995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0:29</a:t>
            </a:r>
          </a:p>
        </p:txBody>
      </p:sp>
    </p:spTree>
    <p:extLst>
      <p:ext uri="{BB962C8B-B14F-4D97-AF65-F5344CB8AC3E}">
        <p14:creationId xmlns:p14="http://schemas.microsoft.com/office/powerpoint/2010/main" val="67043128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0:28</a:t>
            </a:r>
          </a:p>
        </p:txBody>
      </p:sp>
    </p:spTree>
    <p:extLst>
      <p:ext uri="{BB962C8B-B14F-4D97-AF65-F5344CB8AC3E}">
        <p14:creationId xmlns:p14="http://schemas.microsoft.com/office/powerpoint/2010/main" val="2890667201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0:27</a:t>
            </a:r>
          </a:p>
        </p:txBody>
      </p:sp>
    </p:spTree>
    <p:extLst>
      <p:ext uri="{BB962C8B-B14F-4D97-AF65-F5344CB8AC3E}">
        <p14:creationId xmlns:p14="http://schemas.microsoft.com/office/powerpoint/2010/main" val="152099141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0:26</a:t>
            </a:r>
          </a:p>
        </p:txBody>
      </p:sp>
    </p:spTree>
    <p:extLst>
      <p:ext uri="{BB962C8B-B14F-4D97-AF65-F5344CB8AC3E}">
        <p14:creationId xmlns:p14="http://schemas.microsoft.com/office/powerpoint/2010/main" val="467814155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0:25</a:t>
            </a:r>
          </a:p>
        </p:txBody>
      </p:sp>
    </p:spTree>
    <p:extLst>
      <p:ext uri="{BB962C8B-B14F-4D97-AF65-F5344CB8AC3E}">
        <p14:creationId xmlns:p14="http://schemas.microsoft.com/office/powerpoint/2010/main" val="3089288556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0:24</a:t>
            </a:r>
          </a:p>
        </p:txBody>
      </p:sp>
    </p:spTree>
    <p:extLst>
      <p:ext uri="{BB962C8B-B14F-4D97-AF65-F5344CB8AC3E}">
        <p14:creationId xmlns:p14="http://schemas.microsoft.com/office/powerpoint/2010/main" val="1125989844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0:23</a:t>
            </a:r>
          </a:p>
        </p:txBody>
      </p:sp>
    </p:spTree>
    <p:extLst>
      <p:ext uri="{BB962C8B-B14F-4D97-AF65-F5344CB8AC3E}">
        <p14:creationId xmlns:p14="http://schemas.microsoft.com/office/powerpoint/2010/main" val="1879919729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0:22</a:t>
            </a:r>
          </a:p>
        </p:txBody>
      </p:sp>
    </p:spTree>
    <p:extLst>
      <p:ext uri="{BB962C8B-B14F-4D97-AF65-F5344CB8AC3E}">
        <p14:creationId xmlns:p14="http://schemas.microsoft.com/office/powerpoint/2010/main" val="62107659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0:57</a:t>
            </a:r>
          </a:p>
        </p:txBody>
      </p:sp>
    </p:spTree>
    <p:extLst>
      <p:ext uri="{BB962C8B-B14F-4D97-AF65-F5344CB8AC3E}">
        <p14:creationId xmlns:p14="http://schemas.microsoft.com/office/powerpoint/2010/main" val="2453628875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0:21</a:t>
            </a:r>
          </a:p>
        </p:txBody>
      </p:sp>
    </p:spTree>
    <p:extLst>
      <p:ext uri="{BB962C8B-B14F-4D97-AF65-F5344CB8AC3E}">
        <p14:creationId xmlns:p14="http://schemas.microsoft.com/office/powerpoint/2010/main" val="207664768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0:20</a:t>
            </a:r>
          </a:p>
        </p:txBody>
      </p:sp>
    </p:spTree>
    <p:extLst>
      <p:ext uri="{BB962C8B-B14F-4D97-AF65-F5344CB8AC3E}">
        <p14:creationId xmlns:p14="http://schemas.microsoft.com/office/powerpoint/2010/main" val="4199602913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0:19</a:t>
            </a:r>
          </a:p>
        </p:txBody>
      </p:sp>
    </p:spTree>
    <p:extLst>
      <p:ext uri="{BB962C8B-B14F-4D97-AF65-F5344CB8AC3E}">
        <p14:creationId xmlns:p14="http://schemas.microsoft.com/office/powerpoint/2010/main" val="3127618383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0:18</a:t>
            </a:r>
          </a:p>
        </p:txBody>
      </p:sp>
    </p:spTree>
    <p:extLst>
      <p:ext uri="{BB962C8B-B14F-4D97-AF65-F5344CB8AC3E}">
        <p14:creationId xmlns:p14="http://schemas.microsoft.com/office/powerpoint/2010/main" val="1295073003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0:17</a:t>
            </a:r>
          </a:p>
        </p:txBody>
      </p:sp>
    </p:spTree>
    <p:extLst>
      <p:ext uri="{BB962C8B-B14F-4D97-AF65-F5344CB8AC3E}">
        <p14:creationId xmlns:p14="http://schemas.microsoft.com/office/powerpoint/2010/main" val="40300487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0:16</a:t>
            </a:r>
          </a:p>
        </p:txBody>
      </p:sp>
    </p:spTree>
    <p:extLst>
      <p:ext uri="{BB962C8B-B14F-4D97-AF65-F5344CB8AC3E}">
        <p14:creationId xmlns:p14="http://schemas.microsoft.com/office/powerpoint/2010/main" val="1729396059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0:15</a:t>
            </a:r>
          </a:p>
        </p:txBody>
      </p:sp>
    </p:spTree>
    <p:extLst>
      <p:ext uri="{BB962C8B-B14F-4D97-AF65-F5344CB8AC3E}">
        <p14:creationId xmlns:p14="http://schemas.microsoft.com/office/powerpoint/2010/main" val="3334260250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0:14</a:t>
            </a:r>
          </a:p>
        </p:txBody>
      </p:sp>
    </p:spTree>
    <p:extLst>
      <p:ext uri="{BB962C8B-B14F-4D97-AF65-F5344CB8AC3E}">
        <p14:creationId xmlns:p14="http://schemas.microsoft.com/office/powerpoint/2010/main" val="3305785223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0:13</a:t>
            </a:r>
          </a:p>
        </p:txBody>
      </p:sp>
    </p:spTree>
    <p:extLst>
      <p:ext uri="{BB962C8B-B14F-4D97-AF65-F5344CB8AC3E}">
        <p14:creationId xmlns:p14="http://schemas.microsoft.com/office/powerpoint/2010/main" val="2335332773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0:12</a:t>
            </a:r>
          </a:p>
        </p:txBody>
      </p:sp>
    </p:spTree>
    <p:extLst>
      <p:ext uri="{BB962C8B-B14F-4D97-AF65-F5344CB8AC3E}">
        <p14:creationId xmlns:p14="http://schemas.microsoft.com/office/powerpoint/2010/main" val="32140777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0:56</a:t>
            </a:r>
          </a:p>
        </p:txBody>
      </p:sp>
    </p:spTree>
    <p:extLst>
      <p:ext uri="{BB962C8B-B14F-4D97-AF65-F5344CB8AC3E}">
        <p14:creationId xmlns:p14="http://schemas.microsoft.com/office/powerpoint/2010/main" val="1342068541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0:11</a:t>
            </a:r>
          </a:p>
        </p:txBody>
      </p:sp>
    </p:spTree>
    <p:extLst>
      <p:ext uri="{BB962C8B-B14F-4D97-AF65-F5344CB8AC3E}">
        <p14:creationId xmlns:p14="http://schemas.microsoft.com/office/powerpoint/2010/main" val="3888639120"/>
      </p:ext>
    </p:ext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0:10</a:t>
            </a:r>
          </a:p>
        </p:txBody>
      </p:sp>
    </p:spTree>
    <p:extLst>
      <p:ext uri="{BB962C8B-B14F-4D97-AF65-F5344CB8AC3E}">
        <p14:creationId xmlns:p14="http://schemas.microsoft.com/office/powerpoint/2010/main" val="1528457425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0:09</a:t>
            </a:r>
          </a:p>
        </p:txBody>
      </p:sp>
    </p:spTree>
    <p:extLst>
      <p:ext uri="{BB962C8B-B14F-4D97-AF65-F5344CB8AC3E}">
        <p14:creationId xmlns:p14="http://schemas.microsoft.com/office/powerpoint/2010/main" val="814114100"/>
      </p:ext>
    </p:extLst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0:08</a:t>
            </a:r>
          </a:p>
        </p:txBody>
      </p:sp>
    </p:spTree>
    <p:extLst>
      <p:ext uri="{BB962C8B-B14F-4D97-AF65-F5344CB8AC3E}">
        <p14:creationId xmlns:p14="http://schemas.microsoft.com/office/powerpoint/2010/main" val="1491312315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0:07</a:t>
            </a:r>
          </a:p>
        </p:txBody>
      </p:sp>
    </p:spTree>
    <p:extLst>
      <p:ext uri="{BB962C8B-B14F-4D97-AF65-F5344CB8AC3E}">
        <p14:creationId xmlns:p14="http://schemas.microsoft.com/office/powerpoint/2010/main" val="3558035597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0:06</a:t>
            </a:r>
          </a:p>
        </p:txBody>
      </p:sp>
    </p:spTree>
    <p:extLst>
      <p:ext uri="{BB962C8B-B14F-4D97-AF65-F5344CB8AC3E}">
        <p14:creationId xmlns:p14="http://schemas.microsoft.com/office/powerpoint/2010/main" val="1155424007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0:05</a:t>
            </a:r>
          </a:p>
        </p:txBody>
      </p:sp>
    </p:spTree>
    <p:extLst>
      <p:ext uri="{BB962C8B-B14F-4D97-AF65-F5344CB8AC3E}">
        <p14:creationId xmlns:p14="http://schemas.microsoft.com/office/powerpoint/2010/main" val="735294027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0:04</a:t>
            </a:r>
          </a:p>
        </p:txBody>
      </p:sp>
    </p:spTree>
    <p:extLst>
      <p:ext uri="{BB962C8B-B14F-4D97-AF65-F5344CB8AC3E}">
        <p14:creationId xmlns:p14="http://schemas.microsoft.com/office/powerpoint/2010/main" val="2839600066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0:03</a:t>
            </a:r>
          </a:p>
        </p:txBody>
      </p:sp>
    </p:spTree>
    <p:extLst>
      <p:ext uri="{BB962C8B-B14F-4D97-AF65-F5344CB8AC3E}">
        <p14:creationId xmlns:p14="http://schemas.microsoft.com/office/powerpoint/2010/main" val="2143767688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0:02</a:t>
            </a:r>
          </a:p>
        </p:txBody>
      </p:sp>
    </p:spTree>
    <p:extLst>
      <p:ext uri="{BB962C8B-B14F-4D97-AF65-F5344CB8AC3E}">
        <p14:creationId xmlns:p14="http://schemas.microsoft.com/office/powerpoint/2010/main" val="758309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0:55</a:t>
            </a:r>
          </a:p>
        </p:txBody>
      </p:sp>
    </p:spTree>
    <p:extLst>
      <p:ext uri="{BB962C8B-B14F-4D97-AF65-F5344CB8AC3E}">
        <p14:creationId xmlns:p14="http://schemas.microsoft.com/office/powerpoint/2010/main" val="3695475899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0:01</a:t>
            </a:r>
          </a:p>
        </p:txBody>
      </p:sp>
    </p:spTree>
    <p:extLst>
      <p:ext uri="{BB962C8B-B14F-4D97-AF65-F5344CB8AC3E}">
        <p14:creationId xmlns:p14="http://schemas.microsoft.com/office/powerpoint/2010/main" val="1763479889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0:00</a:t>
            </a:r>
          </a:p>
        </p:txBody>
      </p:sp>
    </p:spTree>
    <p:extLst>
      <p:ext uri="{BB962C8B-B14F-4D97-AF65-F5344CB8AC3E}">
        <p14:creationId xmlns:p14="http://schemas.microsoft.com/office/powerpoint/2010/main" val="304626004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0:54</a:t>
            </a:r>
          </a:p>
        </p:txBody>
      </p:sp>
    </p:spTree>
    <p:extLst>
      <p:ext uri="{BB962C8B-B14F-4D97-AF65-F5344CB8AC3E}">
        <p14:creationId xmlns:p14="http://schemas.microsoft.com/office/powerpoint/2010/main" val="103830114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0:53</a:t>
            </a:r>
          </a:p>
        </p:txBody>
      </p:sp>
    </p:spTree>
    <p:extLst>
      <p:ext uri="{BB962C8B-B14F-4D97-AF65-F5344CB8AC3E}">
        <p14:creationId xmlns:p14="http://schemas.microsoft.com/office/powerpoint/2010/main" val="19879249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88703DF-AADF-4198-B962-F05A8DA0B360}"/>
              </a:ext>
            </a:extLst>
          </p:cNvPr>
          <p:cNvSpPr/>
          <p:nvPr/>
        </p:nvSpPr>
        <p:spPr>
          <a:xfrm>
            <a:off x="2401455" y="5430984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B28F70A-D0CC-4294-AD2D-6695FA9A83F4}"/>
              </a:ext>
            </a:extLst>
          </p:cNvPr>
          <p:cNvSpPr/>
          <p:nvPr/>
        </p:nvSpPr>
        <p:spPr>
          <a:xfrm>
            <a:off x="9402617" y="5435606"/>
            <a:ext cx="387928" cy="369449"/>
          </a:xfrm>
          <a:prstGeom prst="rect">
            <a:avLst/>
          </a:prstGeom>
          <a:solidFill>
            <a:srgbClr val="ECB9F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Pausa">
            <a:extLst>
              <a:ext uri="{FF2B5EF4-FFF2-40B4-BE49-F238E27FC236}">
                <a16:creationId xmlns:a16="http://schemas.microsoft.com/office/drawing/2014/main" id="{91EE60EB-EFB0-4EDB-A78B-5E334959313B}"/>
              </a:ext>
            </a:extLst>
          </p:cNvPr>
          <p:cNvSpPr/>
          <p:nvPr/>
        </p:nvSpPr>
        <p:spPr>
          <a:xfrm>
            <a:off x="4341091" y="1050325"/>
            <a:ext cx="3426691" cy="658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lay">
            <a:extLst>
              <a:ext uri="{FF2B5EF4-FFF2-40B4-BE49-F238E27FC236}">
                <a16:creationId xmlns:a16="http://schemas.microsoft.com/office/drawing/2014/main" id="{A62B320F-5767-4903-9ADE-C9F93C4DE743}"/>
              </a:ext>
            </a:extLst>
          </p:cNvPr>
          <p:cNvSpPr/>
          <p:nvPr/>
        </p:nvSpPr>
        <p:spPr>
          <a:xfrm>
            <a:off x="2258291" y="1297710"/>
            <a:ext cx="531091" cy="5033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570BFA7-BC63-43CE-A562-8C4BA424E568}"/>
              </a:ext>
            </a:extLst>
          </p:cNvPr>
          <p:cNvSpPr/>
          <p:nvPr/>
        </p:nvSpPr>
        <p:spPr>
          <a:xfrm>
            <a:off x="2179782" y="1524001"/>
            <a:ext cx="7832436" cy="4119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BF9DAF-2459-4C20-BBAF-A1E4A1E7848D}"/>
              </a:ext>
            </a:extLst>
          </p:cNvPr>
          <p:cNvSpPr/>
          <p:nvPr/>
        </p:nvSpPr>
        <p:spPr>
          <a:xfrm>
            <a:off x="2789382" y="2039815"/>
            <a:ext cx="6613235" cy="3035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99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0:52</a:t>
            </a:r>
          </a:p>
        </p:txBody>
      </p:sp>
    </p:spTree>
    <p:extLst>
      <p:ext uri="{BB962C8B-B14F-4D97-AF65-F5344CB8AC3E}">
        <p14:creationId xmlns:p14="http://schemas.microsoft.com/office/powerpoint/2010/main" val="28759922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61</Paragraphs>
  <Slides>61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6" baseType="lpstr">
      <vt:lpstr>Arial</vt:lpstr>
      <vt:lpstr>Calibri</vt:lpstr>
      <vt:lpstr>Calibri Light</vt:lpstr>
      <vt:lpstr>Cavolini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Emilio Rincón</dc:creator>
  <cp:lastModifiedBy>Emilio Rincón</cp:lastModifiedBy>
  <cp:revision>3</cp:revision>
  <dcterms:created xsi:type="dcterms:W3CDTF">2020-07-20T07:28:52Z</dcterms:created>
  <dcterms:modified xsi:type="dcterms:W3CDTF">2020-07-20T14:40:00Z</dcterms:modified>
</cp:coreProperties>
</file>