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EB953-C540-497C-A820-563214539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C40368-2475-4B23-8333-4C3F79A09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F8BB1D-D528-4A57-B4AC-1ED67347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B1AF3-B915-4200-9B2E-62306317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AB3924-EADC-452F-B94A-3E241F2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02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2355A-8813-4DC5-9ED8-03CF7E6F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2B0363-6F30-4FAB-8806-BF08AACF8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33741-E4CD-4A31-8FD2-92C80B73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88BAB2-5B5E-4990-BFBB-EDE08C08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A4119A-45B4-40B5-81C2-848942E5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9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EDAB60-AA8D-49CA-B270-CDAA42B4E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0D14CA-C827-4D3E-8F59-B1525288C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A7AFB9-E902-447B-8E76-B84DBC1C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175FE7-0C36-426E-B8C7-3984D59B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1852A8-086C-4724-B671-B6A01AE8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22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76510-560D-4535-A255-E13C31FF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5827F-CE74-4EE9-9EF9-CB588BE1D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D483FC-B5A6-4ACE-BF01-CF6D755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B8DF43-630B-4945-A906-6EC3FD7E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916B0F-98E6-481C-BA1E-F280B4DF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34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5E58B-E093-41AD-841F-DDE246FA5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E6195E-FC97-46CC-ADD0-1FEA5357C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7CCBD-9BCF-4741-9CBD-DBD95240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444D10-0C06-4CB6-A878-C12C4C24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5E4169-42C7-42D5-BBA2-D3E8A7D4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05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84159-BE3D-41D0-A829-F39F59AD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5D42BE-339C-487C-9C9D-3AE5B0ACF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E104C5-DF43-4295-A8C7-0BBF2F41A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F82D1B-9480-4179-B11A-3A4E8768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FF4C9E-4C06-460C-BA16-9C5F3642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97E7E7-1B41-4592-8DFF-D3B7C453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92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74C21-FCBD-4804-A435-D873E99F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478ADB-3846-4B5E-8DD5-C924D06A2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A0DC4A-E30B-466D-B3A8-F4152A0DC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0E9272-C84C-4B84-A6A8-F115627FC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148C9-CA38-48A0-990A-57AB9EAC4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B27DDE-4626-454F-A390-FDEBC370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754105-0266-4F55-A4C0-7BE7C48F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087E53-1FA8-48BB-BC71-2CCA7438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83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8E695-9D30-4590-A431-D16A5EFA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70C0A2-60F5-46EF-8BCB-F3FE74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FC1733-75AE-4601-9628-71A1FE65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4D5D06-5D55-473D-9007-BF2885D2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3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2CC1CB-29AA-40D0-85E6-609AC878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373D67-B211-4C43-9778-1BB3AE44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79BC7D-B85E-4C6C-AFBC-62FF4D67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49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D522-68FE-4611-826D-994E91B69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039B48-B60D-4257-BA84-6BF245576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F237B8-DD9E-4607-A5DF-4FBD563C6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09C473-2824-4D2E-B135-679878BB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C640FF-2BBB-440C-A6F3-8FE12F40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2F2F27-F32B-48A3-ADCA-9F89C2BA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87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DF827-DF77-4628-B897-068C753E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1B2CD3-6016-4B81-AFCE-CE2269391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38CD4-9119-4908-B20D-4C9D2700A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4DB770-7F39-4F05-B6DD-10E4AC12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C451F6-A0BD-4CC9-9C15-194ECE084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DD1479-D80B-4665-930B-0A8E5A1A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7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B7D8A15-B90E-46E9-969F-54B60447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382B0-6321-46F7-B4F3-AD96EFA37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E73CE5-B0F3-4A4D-8780-AE3E39FD9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64D9-2C28-4199-B283-B9F69796AA7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14223-9D5D-427A-8A59-CDE82DAF3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10D274-6A12-4627-AC8A-F688CABE6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B120-E66E-4E2A-BEAD-83E3CEAD2B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azón 3">
            <a:extLst>
              <a:ext uri="{FF2B5EF4-FFF2-40B4-BE49-F238E27FC236}">
                <a16:creationId xmlns:a16="http://schemas.microsoft.com/office/drawing/2014/main" id="{4A01DE88-0A0C-405D-ACC4-1170B3CB991C}"/>
              </a:ext>
            </a:extLst>
          </p:cNvPr>
          <p:cNvSpPr/>
          <p:nvPr/>
        </p:nvSpPr>
        <p:spPr>
          <a:xfrm>
            <a:off x="2037470" y="165295"/>
            <a:ext cx="8117060" cy="6527409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solidFill>
                  <a:srgbClr val="06023C"/>
                </a:solidFill>
                <a:latin typeface="PT Serif" panose="020A0603040505020204" pitchFamily="18" charset="0"/>
              </a:rPr>
              <a:t>Los mejores maestros enseñan</a:t>
            </a:r>
            <a:br>
              <a:rPr lang="es-ES" sz="4800" dirty="0">
                <a:solidFill>
                  <a:srgbClr val="06023C"/>
                </a:solidFill>
                <a:latin typeface="PT Serif" panose="020A0603040505020204" pitchFamily="18" charset="0"/>
              </a:rPr>
            </a:br>
            <a:r>
              <a:rPr lang="es-ES" sz="4800" dirty="0">
                <a:solidFill>
                  <a:srgbClr val="C00000"/>
                </a:solidFill>
                <a:latin typeface="Pacifico" panose="00000500000000000000" pitchFamily="2" charset="0"/>
              </a:rPr>
              <a:t>desde el corazón</a:t>
            </a:r>
            <a:br>
              <a:rPr lang="es-ES" sz="4800" dirty="0">
                <a:latin typeface="Pacifico" panose="00000500000000000000" pitchFamily="2" charset="0"/>
              </a:rPr>
            </a:br>
            <a:r>
              <a:rPr lang="es-ES" sz="4800" dirty="0">
                <a:solidFill>
                  <a:srgbClr val="06023C"/>
                </a:solidFill>
                <a:latin typeface="PT Serif" panose="020A0603040505020204" pitchFamily="18" charset="0"/>
              </a:rPr>
              <a:t>no desde los libros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57085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Pacifico</vt:lpstr>
      <vt:lpstr>PT Serif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yaiza yurena garcía morales</dc:creator>
  <cp:lastModifiedBy>yaiza yurena garcía morales</cp:lastModifiedBy>
  <cp:revision>2</cp:revision>
  <dcterms:created xsi:type="dcterms:W3CDTF">2020-07-13T15:21:58Z</dcterms:created>
  <dcterms:modified xsi:type="dcterms:W3CDTF">2020-07-13T15:25:07Z</dcterms:modified>
</cp:coreProperties>
</file>