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A490"/>
    <a:srgbClr val="FFE186"/>
    <a:srgbClr val="FF7058"/>
    <a:srgbClr val="FE707B"/>
    <a:srgbClr val="E9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35" d="100"/>
          <a:sy n="35" d="100"/>
        </p:scale>
        <p:origin x="209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C976D-9B79-4961-A250-0C63045C4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E4B729-718D-4DB1-B887-68E85BAE4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09F541-7708-48A0-A791-261999F3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D57C5F-8864-4CF1-AF5B-978A29A3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C536A7-838B-4E05-8930-70D7F794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58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A91D1-54D3-47D1-A100-D5A052FCC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E94A9-F4D3-45FA-9865-3A4F0D6B0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BAD73C-5863-4D73-9CD7-5262A946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7E62B-FFB7-4BC7-864A-9A6577BF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25E4B-5FFA-4D06-B776-576001EE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18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731F2A-FC62-4608-A638-58EF72290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F5C9CC-7C44-4EFC-A8B9-CCDCF65C3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705A3-8921-45F5-80B4-F9CDDCA7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566FA-E35C-4879-843A-F2DBF407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36CD4-37B0-4A3D-BE19-F182E5C4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26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AD76A-0109-4FED-AA82-EDBD26E2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15CBB7-29CA-4DC3-8C60-DB29D8DDA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2E27C3-9540-4C02-926A-601123DF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37DBD8-6057-4BF6-B2FB-91FC0698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B7F573-4427-4534-9F29-C0B414CA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08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57D3E-69D3-4F49-AEB0-65A5F0B9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8E38A8-6434-4AC6-A938-01D1240F7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E94004-7B10-4BF2-B83B-35F456FB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601687-AC3A-41DA-9EE4-028434D3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EE2D7F-1EA6-49D9-9A61-887F6625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64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95060-0852-4E90-8B84-A0BE8E06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E15CB6-0C3F-4104-8BAB-A7B19A93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13A5D6-B679-414E-979B-9D4656FB9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DA4069-CAA7-4D38-AC61-E35096BDA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CCDCCC-A03E-4F0F-BBF8-94DF8C6C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E421FD-6218-454D-9EAD-7C4284E1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98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0B747-7B47-4273-A2B0-0A6A4A86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9DD968-08FA-480C-A2AF-FF076414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B38C4B-02CE-4F56-9659-E30514BF3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425E93-A589-49A7-85BC-2EB423D93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1E4F03-1AB6-43F8-B4EC-B30EF7113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D0D5D7-F336-4CB2-A6B9-121D5587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2FBE7A-7E4F-4ED5-88CC-8AB08523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FD2CE-F692-49C3-BAB8-C716F290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92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21329-18F6-46FE-AB77-1B793D60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885A86-D30D-4918-8FA7-78B57E5A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FBD971-C4BC-4A34-BE86-9B6E15D0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037738-18D7-4375-96F6-A6983E37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99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5BFBDC-22D0-4569-85FA-7AA4A6F0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87D1307-1776-4515-AC4F-8EF6964BC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D376B8-D62E-4086-872F-8EDB86E9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8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1DFD1-2063-45FB-A215-2A03B9E4F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FD086-B61E-4D8D-BC21-788B5306B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AAAFD6-7B00-4B95-9EC9-F1DB413A4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649C1C-A92A-420E-A819-B047F211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1EE7CA-CA1C-4FA2-9FF6-86C1B061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7BB041-FC3F-4662-9C91-8A8267C6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12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6D66F-5532-478F-BC2C-98FFD3479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1427F8-5A75-408B-B651-3607C09A1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F82BDD-A291-4DD1-B63C-A84B9E667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68FBA0-2334-42A7-AC60-EFAF6D15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0093E7-02E2-463D-A702-9B1FA515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0A6A08-7BCA-4739-BDBF-658B1A0E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96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CF7049-8610-4146-B107-6A32B604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97D13F-1161-46B7-B29A-BC0F5F674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6C8E54-A485-4EA5-9214-FE5F8ECAC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8E51-1AD5-4AE4-87ED-CC29E4DD1211}" type="datetimeFigureOut">
              <a:rPr lang="es-ES" smtClean="0"/>
              <a:t>29/07/2020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C3EA9-1E25-4D45-B818-4CB8A80E5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E396CB-1A6D-489C-A7DC-3C61F41FE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724C-8D30-43DC-95E7-D8664E3401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63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moto 2">
            <a:extLst>
              <a:ext uri="{FF2B5EF4-FFF2-40B4-BE49-F238E27FC236}">
                <a16:creationId xmlns:a16="http://schemas.microsoft.com/office/drawing/2014/main" id="{02C85AE1-6E13-43A0-9698-4B93E8D0C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94016" y="3962756"/>
            <a:ext cx="1800000" cy="1800000"/>
          </a:xfrm>
          <a:prstGeom prst="rect">
            <a:avLst/>
          </a:prstGeom>
        </p:spPr>
      </p:pic>
      <p:pic>
        <p:nvPicPr>
          <p:cNvPr id="35" name="coche 2">
            <a:extLst>
              <a:ext uri="{FF2B5EF4-FFF2-40B4-BE49-F238E27FC236}">
                <a16:creationId xmlns:a16="http://schemas.microsoft.com/office/drawing/2014/main" id="{E4FB3B5E-A319-4496-A3E6-5B3CCC609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09052" y="3928883"/>
            <a:ext cx="1800000" cy="1800000"/>
          </a:xfrm>
          <a:prstGeom prst="rect">
            <a:avLst/>
          </a:prstGeom>
        </p:spPr>
      </p:pic>
      <p:pic>
        <p:nvPicPr>
          <p:cNvPr id="36" name="avión 2">
            <a:extLst>
              <a:ext uri="{FF2B5EF4-FFF2-40B4-BE49-F238E27FC236}">
                <a16:creationId xmlns:a16="http://schemas.microsoft.com/office/drawing/2014/main" id="{C24F0D53-B26E-4084-89F5-B96941B6B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37429" y="3951400"/>
            <a:ext cx="1800000" cy="1800000"/>
          </a:xfrm>
          <a:prstGeom prst="rect">
            <a:avLst/>
          </a:prstGeom>
        </p:spPr>
      </p:pic>
      <p:pic>
        <p:nvPicPr>
          <p:cNvPr id="37" name="barco 2">
            <a:extLst>
              <a:ext uri="{FF2B5EF4-FFF2-40B4-BE49-F238E27FC236}">
                <a16:creationId xmlns:a16="http://schemas.microsoft.com/office/drawing/2014/main" id="{5F0BE7FA-244D-41BE-8A12-1F200D7436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465" y="3766714"/>
            <a:ext cx="1800000" cy="1800000"/>
          </a:xfrm>
          <a:prstGeom prst="rect">
            <a:avLst/>
          </a:prstGeom>
        </p:spPr>
      </p:pic>
      <p:pic>
        <p:nvPicPr>
          <p:cNvPr id="38" name="helicóptero 2">
            <a:extLst>
              <a:ext uri="{FF2B5EF4-FFF2-40B4-BE49-F238E27FC236}">
                <a16:creationId xmlns:a16="http://schemas.microsoft.com/office/drawing/2014/main" id="{6F5820FF-B977-499A-A03F-4918BCF2DA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9996" y="3928883"/>
            <a:ext cx="1800000" cy="1800000"/>
          </a:xfrm>
          <a:prstGeom prst="rect">
            <a:avLst/>
          </a:prstGeom>
        </p:spPr>
      </p:pic>
      <p:pic>
        <p:nvPicPr>
          <p:cNvPr id="39" name="moto 1">
            <a:extLst>
              <a:ext uri="{FF2B5EF4-FFF2-40B4-BE49-F238E27FC236}">
                <a16:creationId xmlns:a16="http://schemas.microsoft.com/office/drawing/2014/main" id="{06EB4479-BF64-4F5A-A6D7-4F46627BD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868" y="1057098"/>
            <a:ext cx="1800000" cy="1800000"/>
          </a:xfrm>
          <a:prstGeom prst="rect">
            <a:avLst/>
          </a:prstGeom>
        </p:spPr>
      </p:pic>
      <p:pic>
        <p:nvPicPr>
          <p:cNvPr id="40" name="coche 1">
            <a:extLst>
              <a:ext uri="{FF2B5EF4-FFF2-40B4-BE49-F238E27FC236}">
                <a16:creationId xmlns:a16="http://schemas.microsoft.com/office/drawing/2014/main" id="{FE0C8F51-0FB2-4B47-A5A7-38045F21F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47414" y="1057098"/>
            <a:ext cx="1800000" cy="1800000"/>
          </a:xfrm>
          <a:prstGeom prst="rect">
            <a:avLst/>
          </a:prstGeom>
        </p:spPr>
      </p:pic>
      <p:pic>
        <p:nvPicPr>
          <p:cNvPr id="41" name="avión 1">
            <a:extLst>
              <a:ext uri="{FF2B5EF4-FFF2-40B4-BE49-F238E27FC236}">
                <a16:creationId xmlns:a16="http://schemas.microsoft.com/office/drawing/2014/main" id="{71B33F85-4F25-4A22-8CDD-0B8D600CC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7960" y="1057098"/>
            <a:ext cx="1800000" cy="1800000"/>
          </a:xfrm>
          <a:prstGeom prst="rect">
            <a:avLst/>
          </a:prstGeom>
        </p:spPr>
      </p:pic>
      <p:pic>
        <p:nvPicPr>
          <p:cNvPr id="42" name="barco 1">
            <a:extLst>
              <a:ext uri="{FF2B5EF4-FFF2-40B4-BE49-F238E27FC236}">
                <a16:creationId xmlns:a16="http://schemas.microsoft.com/office/drawing/2014/main" id="{06FA09D7-BC46-4B9F-9268-4E1B3A7BD9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09052" y="1057098"/>
            <a:ext cx="1800000" cy="1800000"/>
          </a:xfrm>
          <a:prstGeom prst="rect">
            <a:avLst/>
          </a:prstGeom>
        </p:spPr>
      </p:pic>
      <p:pic>
        <p:nvPicPr>
          <p:cNvPr id="43" name="helicóptero 1">
            <a:extLst>
              <a:ext uri="{FF2B5EF4-FFF2-40B4-BE49-F238E27FC236}">
                <a16:creationId xmlns:a16="http://schemas.microsoft.com/office/drawing/2014/main" id="{C7EBCC8D-9352-42B1-85C6-F531E36CBC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8506" y="1057098"/>
            <a:ext cx="1800000" cy="1800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3BDFF83C-A9F3-4BAA-BBBD-CD24FF1572BA}"/>
              </a:ext>
            </a:extLst>
          </p:cNvPr>
          <p:cNvSpPr/>
          <p:nvPr/>
        </p:nvSpPr>
        <p:spPr>
          <a:xfrm>
            <a:off x="399464" y="403413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1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293CC4C-0C4C-4496-AE38-FFF922E1911C}"/>
              </a:ext>
            </a:extLst>
          </p:cNvPr>
          <p:cNvSpPr/>
          <p:nvPr/>
        </p:nvSpPr>
        <p:spPr>
          <a:xfrm>
            <a:off x="2792775" y="401650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2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80ED2F5-CFCA-4D6F-B500-A344A3EA2D93}"/>
              </a:ext>
            </a:extLst>
          </p:cNvPr>
          <p:cNvSpPr/>
          <p:nvPr/>
        </p:nvSpPr>
        <p:spPr>
          <a:xfrm>
            <a:off x="5114619" y="369661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3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5D0F628-1206-4C47-BDEB-DE3AE640900E}"/>
              </a:ext>
            </a:extLst>
          </p:cNvPr>
          <p:cNvSpPr/>
          <p:nvPr/>
        </p:nvSpPr>
        <p:spPr>
          <a:xfrm>
            <a:off x="7472196" y="369661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4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8635707-7A25-42B4-BD2E-4BD2A4500272}"/>
              </a:ext>
            </a:extLst>
          </p:cNvPr>
          <p:cNvSpPr/>
          <p:nvPr/>
        </p:nvSpPr>
        <p:spPr>
          <a:xfrm>
            <a:off x="9829773" y="367747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5AC1B14D-A20F-4F6F-B1F5-BED973E2C851}"/>
              </a:ext>
            </a:extLst>
          </p:cNvPr>
          <p:cNvSpPr/>
          <p:nvPr/>
        </p:nvSpPr>
        <p:spPr>
          <a:xfrm>
            <a:off x="399464" y="3429000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6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7F05690-D5B5-4762-A400-66F5DD755283}"/>
              </a:ext>
            </a:extLst>
          </p:cNvPr>
          <p:cNvSpPr/>
          <p:nvPr/>
        </p:nvSpPr>
        <p:spPr>
          <a:xfrm>
            <a:off x="2792775" y="3440356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7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24DEEEE-224B-48DB-8B85-C1CB51D6786A}"/>
              </a:ext>
            </a:extLst>
          </p:cNvPr>
          <p:cNvSpPr/>
          <p:nvPr/>
        </p:nvSpPr>
        <p:spPr>
          <a:xfrm>
            <a:off x="5141026" y="3429000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8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C630B08-6A28-431D-91CF-1D21F6450526}"/>
              </a:ext>
            </a:extLst>
          </p:cNvPr>
          <p:cNvSpPr/>
          <p:nvPr/>
        </p:nvSpPr>
        <p:spPr>
          <a:xfrm>
            <a:off x="7498603" y="3429000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9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CF5E239-3243-47C0-B264-8FE8F4C7BA77}"/>
              </a:ext>
            </a:extLst>
          </p:cNvPr>
          <p:cNvSpPr/>
          <p:nvPr/>
        </p:nvSpPr>
        <p:spPr>
          <a:xfrm>
            <a:off x="9856179" y="3429000"/>
            <a:ext cx="2096655" cy="2739636"/>
          </a:xfrm>
          <a:prstGeom prst="rect">
            <a:avLst/>
          </a:prstGeom>
          <a:solidFill>
            <a:srgbClr val="FFE186"/>
          </a:solidFill>
          <a:ln w="57150">
            <a:solidFill>
              <a:srgbClr val="32A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32A490"/>
                </a:solidFill>
                <a:latin typeface="CHICKEN Pie Height" panose="02000600000000000000" pitchFamily="2" charset="0"/>
                <a:ea typeface="BNBirthdayCakewithSprinkles" panose="02000603000000000000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281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CHICKEN Pie Height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Rodríguez Ráez</dc:creator>
  <cp:lastModifiedBy>Laura Rodríguez Ráez</cp:lastModifiedBy>
  <cp:revision>7</cp:revision>
  <dcterms:created xsi:type="dcterms:W3CDTF">2020-07-29T11:27:14Z</dcterms:created>
  <dcterms:modified xsi:type="dcterms:W3CDTF">2020-07-29T14:50:37Z</dcterms:modified>
</cp:coreProperties>
</file>