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8C5C6-D737-402D-805F-6FBED3185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205E68-3F79-41F9-B3F3-0795AB77A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36CE7E-C841-45A3-B3C6-6DC6B652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C8C347-AE7D-43CD-B233-56E9795D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6347F6-3B2E-491B-B90F-4125CBCE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18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F8F54-5D8E-4394-ACFF-5307E6BFB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26FC8F-944B-4D53-9AA4-6B26CC851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A0308E-9CA4-4E2B-8FBC-87AE0A12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609632-7562-4F88-A760-6FF8F23C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493A14-5394-4109-AFC3-A6C39DD3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95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93C741-6F0A-4578-BE55-D9F5467EA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9250B6-EE88-4F2E-8923-CCCB26291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6194CD-2D92-46FC-B09B-5EBD22E5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807E3-306C-4DBD-A3DE-BF676A6AF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4DEDF3-733B-484F-ACD2-E27E7E98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77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FE699-3ECC-4DA5-83B9-B29E833D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2BF8E1-C62A-48BA-A919-2D7A70A8A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E4C036-4599-4955-9221-09E4A6B6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081F0E-BD7C-47E8-B28D-92B8075B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62B72B-F723-4048-B173-939F9F31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0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7D268-27E3-4A7F-8259-9B877C84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67118B-1E91-4568-9407-467BD6FAC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B218F-BF1E-49E5-A593-0A1358793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343172-7BF1-41FC-954C-DDDD5207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AE3A1-A22D-479F-8CBC-5AFCB0EC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38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38189-909C-4DFC-A707-C5BCC35F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A37EA8-C16F-4590-BCD7-D2EB69356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685367-C1E2-4D18-B51D-3B659793C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C1F1CA-7613-4FBF-9C1B-4E1C3021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124EAF-3C9E-42B0-B240-99C4CC85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1393D9-5DD4-473F-BD9F-D5CF0605D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C185C-4627-4536-B5A3-E3E17A38A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BF42A9-E76D-4B54-B61C-B687F7B0B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375D42-391B-49EA-9568-4CF595AF7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4F785C-9EA0-4366-8987-EC7E33952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2E7B87-AB9A-47A9-8764-FBAE083F0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FEFC62-7867-4EAC-9484-ACDDE340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210890-4358-47E6-92BC-FD9D48C7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239CC6-7F77-4E29-AD07-E800E224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15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41BB0-77FD-4454-9B5D-56FA6028B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BF80C2-689A-4047-9F87-5FFDDDAA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649782-E0F6-4808-99BB-6BB3CC7D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812AD2-51C9-4192-A70B-BBF06E10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26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2A2D21-6A5D-48A2-96B8-9B353B63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379170-5A3E-4EAA-B9F5-E2E0EFF8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33F9AF-3CDD-45CC-92FF-22636910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6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54DABD-36A4-4243-BC89-715EEDCF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AAFDD2-5EFD-47EA-9349-AC40EDDD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067207-4E61-4183-9071-E066C9A6E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A16348-8D60-4FE1-B323-BC99A7A99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AB7118-2361-4022-B2D8-31AE2423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1061CE-2423-451F-98C9-4FDD2328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43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4F746-EEE2-445D-BF4E-F68E0E49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F5153B-D30F-4060-AFD0-52AAE336A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59115D-4FF2-4ED1-A33C-1D7ED07DB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59EC05-D695-4845-AA26-185B7411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174EE4-DFE9-4D08-81BE-9DF1A37F9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7BE1E0-AD5D-4307-95C1-E75B8BE2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36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E93B04-BFE8-4695-B68A-022DD9C5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0BBB2D-E5D8-4301-9C8F-24567F56B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B64DFB-6B81-430E-89A1-2EF3BD383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1D43B-2A1B-4AFF-B897-501BCAAAA043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CABC61-2354-4792-8CDD-91112089B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98AEED-21EB-4D61-AB6B-833E5732F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B4C9-8965-47D8-B81E-72ED40693A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44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niño azul 1">
            <a:extLst>
              <a:ext uri="{FF2B5EF4-FFF2-40B4-BE49-F238E27FC236}">
                <a16:creationId xmlns:a16="http://schemas.microsoft.com/office/drawing/2014/main" id="{91686AA9-C673-4725-8BB0-40F18A944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16" y="897461"/>
            <a:ext cx="1800000" cy="1800000"/>
          </a:xfrm>
          <a:prstGeom prst="rect">
            <a:avLst/>
          </a:prstGeom>
        </p:spPr>
      </p:pic>
      <p:pic>
        <p:nvPicPr>
          <p:cNvPr id="5" name="niños azul 2">
            <a:extLst>
              <a:ext uri="{FF2B5EF4-FFF2-40B4-BE49-F238E27FC236}">
                <a16:creationId xmlns:a16="http://schemas.microsoft.com/office/drawing/2014/main" id="{6CBF3FC4-92EB-479E-B5CE-7F638DF59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87" y="897461"/>
            <a:ext cx="1800000" cy="1800000"/>
          </a:xfrm>
          <a:prstGeom prst="rect">
            <a:avLst/>
          </a:prstGeom>
        </p:spPr>
      </p:pic>
      <p:pic>
        <p:nvPicPr>
          <p:cNvPr id="13" name="niño amarillo 1">
            <a:extLst>
              <a:ext uri="{FF2B5EF4-FFF2-40B4-BE49-F238E27FC236}">
                <a16:creationId xmlns:a16="http://schemas.microsoft.com/office/drawing/2014/main" id="{5BD4D657-47D1-4CDF-BEF7-5D038206A5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1" y="4072015"/>
            <a:ext cx="1800000" cy="1800000"/>
          </a:xfrm>
          <a:prstGeom prst="rect">
            <a:avLst/>
          </a:prstGeom>
        </p:spPr>
      </p:pic>
      <p:pic>
        <p:nvPicPr>
          <p:cNvPr id="17" name="niña coletas 1">
            <a:extLst>
              <a:ext uri="{FF2B5EF4-FFF2-40B4-BE49-F238E27FC236}">
                <a16:creationId xmlns:a16="http://schemas.microsoft.com/office/drawing/2014/main" id="{1961955D-3803-48E5-9DF9-9577B93827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146" y="4072015"/>
            <a:ext cx="1800000" cy="1800000"/>
          </a:xfrm>
          <a:prstGeom prst="rect">
            <a:avLst/>
          </a:prstGeom>
        </p:spPr>
      </p:pic>
      <p:pic>
        <p:nvPicPr>
          <p:cNvPr id="21" name="niña rizado 1">
            <a:extLst>
              <a:ext uri="{FF2B5EF4-FFF2-40B4-BE49-F238E27FC236}">
                <a16:creationId xmlns:a16="http://schemas.microsoft.com/office/drawing/2014/main" id="{6EE97CE1-EB48-4187-BDFD-BC5C2A70C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529" y="897461"/>
            <a:ext cx="1800000" cy="1800000"/>
          </a:xfrm>
          <a:prstGeom prst="rect">
            <a:avLst/>
          </a:prstGeom>
        </p:spPr>
      </p:pic>
      <p:pic>
        <p:nvPicPr>
          <p:cNvPr id="23" name="niña trenzas 1">
            <a:extLst>
              <a:ext uri="{FF2B5EF4-FFF2-40B4-BE49-F238E27FC236}">
                <a16:creationId xmlns:a16="http://schemas.microsoft.com/office/drawing/2014/main" id="{DC4D5182-A455-4041-9F8C-7FD9A73586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358" y="897461"/>
            <a:ext cx="1800000" cy="1800000"/>
          </a:xfrm>
          <a:prstGeom prst="rect">
            <a:avLst/>
          </a:prstGeom>
        </p:spPr>
      </p:pic>
      <p:pic>
        <p:nvPicPr>
          <p:cNvPr id="25" name="niño amarillo 2">
            <a:extLst>
              <a:ext uri="{FF2B5EF4-FFF2-40B4-BE49-F238E27FC236}">
                <a16:creationId xmlns:a16="http://schemas.microsoft.com/office/drawing/2014/main" id="{81EDFF27-1E79-4117-BC25-3032741A4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16" y="4072015"/>
            <a:ext cx="1800000" cy="1800000"/>
          </a:xfrm>
          <a:prstGeom prst="rect">
            <a:avLst/>
          </a:prstGeom>
        </p:spPr>
      </p:pic>
      <p:pic>
        <p:nvPicPr>
          <p:cNvPr id="26" name="niña coletas 2">
            <a:extLst>
              <a:ext uri="{FF2B5EF4-FFF2-40B4-BE49-F238E27FC236}">
                <a16:creationId xmlns:a16="http://schemas.microsoft.com/office/drawing/2014/main" id="{D423C9AA-7EE5-4C18-9611-A6B063C7EF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277" y="4072015"/>
            <a:ext cx="1800000" cy="1800000"/>
          </a:xfrm>
          <a:prstGeom prst="rect">
            <a:avLst/>
          </a:prstGeom>
        </p:spPr>
      </p:pic>
      <p:pic>
        <p:nvPicPr>
          <p:cNvPr id="27" name="niña rizado 2">
            <a:extLst>
              <a:ext uri="{FF2B5EF4-FFF2-40B4-BE49-F238E27FC236}">
                <a16:creationId xmlns:a16="http://schemas.microsoft.com/office/drawing/2014/main" id="{48001AAA-9DE9-4FCA-9478-E82DA0D46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81" y="4072015"/>
            <a:ext cx="1800000" cy="1800000"/>
          </a:xfrm>
          <a:prstGeom prst="rect">
            <a:avLst/>
          </a:prstGeom>
        </p:spPr>
      </p:pic>
      <p:pic>
        <p:nvPicPr>
          <p:cNvPr id="28" name="niña trenzas 2">
            <a:extLst>
              <a:ext uri="{FF2B5EF4-FFF2-40B4-BE49-F238E27FC236}">
                <a16:creationId xmlns:a16="http://schemas.microsoft.com/office/drawing/2014/main" id="{2AED55D0-701E-4616-A80E-9EED9F2EFB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700" y="897461"/>
            <a:ext cx="1800000" cy="1800000"/>
          </a:xfrm>
          <a:prstGeom prst="rect">
            <a:avLst/>
          </a:prstGeom>
        </p:spPr>
      </p:pic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C25DF005-E6B0-4F43-8475-EB33FA796A1A}"/>
              </a:ext>
            </a:extLst>
          </p:cNvPr>
          <p:cNvSpPr/>
          <p:nvPr/>
        </p:nvSpPr>
        <p:spPr>
          <a:xfrm>
            <a:off x="591416" y="447311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33CDBCAD-866B-406D-A16C-27D19C2461C8}"/>
              </a:ext>
            </a:extLst>
          </p:cNvPr>
          <p:cNvSpPr/>
          <p:nvPr/>
        </p:nvSpPr>
        <p:spPr>
          <a:xfrm>
            <a:off x="2818957" y="447312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764C14E-AAD2-4E88-9644-EA481763636F}"/>
              </a:ext>
            </a:extLst>
          </p:cNvPr>
          <p:cNvSpPr/>
          <p:nvPr/>
        </p:nvSpPr>
        <p:spPr>
          <a:xfrm>
            <a:off x="5046498" y="447312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80A05098-0ABE-4B7C-BAA3-A45592FDEF25}"/>
              </a:ext>
            </a:extLst>
          </p:cNvPr>
          <p:cNvSpPr/>
          <p:nvPr/>
        </p:nvSpPr>
        <p:spPr>
          <a:xfrm>
            <a:off x="7274039" y="447312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8755F15B-1ADE-4FCF-A7F8-01BDEFC5AEE5}"/>
              </a:ext>
            </a:extLst>
          </p:cNvPr>
          <p:cNvSpPr/>
          <p:nvPr/>
        </p:nvSpPr>
        <p:spPr>
          <a:xfrm>
            <a:off x="9501579" y="447312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B7D4A508-7A7F-4147-976D-A21E97E8826F}"/>
              </a:ext>
            </a:extLst>
          </p:cNvPr>
          <p:cNvSpPr/>
          <p:nvPr/>
        </p:nvSpPr>
        <p:spPr>
          <a:xfrm>
            <a:off x="591416" y="3429000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7A4E1774-442B-451F-A335-2C5CDF6B5E27}"/>
              </a:ext>
            </a:extLst>
          </p:cNvPr>
          <p:cNvSpPr/>
          <p:nvPr/>
        </p:nvSpPr>
        <p:spPr>
          <a:xfrm>
            <a:off x="2818957" y="3429000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EE8F09A1-5197-4503-B878-BB7EF5470DD4}"/>
              </a:ext>
            </a:extLst>
          </p:cNvPr>
          <p:cNvSpPr/>
          <p:nvPr/>
        </p:nvSpPr>
        <p:spPr>
          <a:xfrm>
            <a:off x="5046498" y="3429000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8716BBD8-15C0-45A3-B08F-500BA9872322}"/>
              </a:ext>
            </a:extLst>
          </p:cNvPr>
          <p:cNvSpPr/>
          <p:nvPr/>
        </p:nvSpPr>
        <p:spPr>
          <a:xfrm>
            <a:off x="7274039" y="3429000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073EF700-F005-4F8E-B823-B9EEFCCF6F26}"/>
              </a:ext>
            </a:extLst>
          </p:cNvPr>
          <p:cNvSpPr/>
          <p:nvPr/>
        </p:nvSpPr>
        <p:spPr>
          <a:xfrm>
            <a:off x="9501579" y="3429000"/>
            <a:ext cx="2133600" cy="2809461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27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Muñoz</dc:creator>
  <cp:lastModifiedBy>Laura Muñoz</cp:lastModifiedBy>
  <cp:revision>3</cp:revision>
  <dcterms:created xsi:type="dcterms:W3CDTF">2020-07-07T17:54:08Z</dcterms:created>
  <dcterms:modified xsi:type="dcterms:W3CDTF">2020-07-07T18:13:56Z</dcterms:modified>
</cp:coreProperties>
</file>