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0A9F"/>
    <a:srgbClr val="E848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2" d="100"/>
          <a:sy n="32" d="100"/>
        </p:scale>
        <p:origin x="93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F4B2-AD7F-47D6-BF2A-875DF74D38B0}" type="datetimeFigureOut">
              <a:rPr lang="es-ES" smtClean="0"/>
              <a:t>16/07/2020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9984-6016-47A0-93E7-DA46EDF760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3685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F4B2-AD7F-47D6-BF2A-875DF74D38B0}" type="datetimeFigureOut">
              <a:rPr lang="es-ES" smtClean="0"/>
              <a:t>16/07/2020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9984-6016-47A0-93E7-DA46EDF760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9801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F4B2-AD7F-47D6-BF2A-875DF74D38B0}" type="datetimeFigureOut">
              <a:rPr lang="es-ES" smtClean="0"/>
              <a:t>16/07/2020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9984-6016-47A0-93E7-DA46EDF760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6641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F4B2-AD7F-47D6-BF2A-875DF74D38B0}" type="datetimeFigureOut">
              <a:rPr lang="es-ES" smtClean="0"/>
              <a:t>16/07/2020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9984-6016-47A0-93E7-DA46EDF760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850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F4B2-AD7F-47D6-BF2A-875DF74D38B0}" type="datetimeFigureOut">
              <a:rPr lang="es-ES" smtClean="0"/>
              <a:t>16/07/2020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9984-6016-47A0-93E7-DA46EDF760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897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F4B2-AD7F-47D6-BF2A-875DF74D38B0}" type="datetimeFigureOut">
              <a:rPr lang="es-ES" smtClean="0"/>
              <a:t>16/07/2020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9984-6016-47A0-93E7-DA46EDF760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5851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F4B2-AD7F-47D6-BF2A-875DF74D38B0}" type="datetimeFigureOut">
              <a:rPr lang="es-ES" smtClean="0"/>
              <a:t>16/07/2020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9984-6016-47A0-93E7-DA46EDF760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551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F4B2-AD7F-47D6-BF2A-875DF74D38B0}" type="datetimeFigureOut">
              <a:rPr lang="es-ES" smtClean="0"/>
              <a:t>16/07/2020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9984-6016-47A0-93E7-DA46EDF760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1397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F4B2-AD7F-47D6-BF2A-875DF74D38B0}" type="datetimeFigureOut">
              <a:rPr lang="es-ES" smtClean="0"/>
              <a:t>16/07/2020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9984-6016-47A0-93E7-DA46EDF760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4421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F4B2-AD7F-47D6-BF2A-875DF74D38B0}" type="datetimeFigureOut">
              <a:rPr lang="es-ES" smtClean="0"/>
              <a:t>16/07/2020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9984-6016-47A0-93E7-DA46EDF760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266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F4B2-AD7F-47D6-BF2A-875DF74D38B0}" type="datetimeFigureOut">
              <a:rPr lang="es-ES" smtClean="0"/>
              <a:t>16/07/2020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9984-6016-47A0-93E7-DA46EDF760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943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2F4B2-AD7F-47D6-BF2A-875DF74D38B0}" type="datetimeFigureOut">
              <a:rPr lang="es-ES" smtClean="0"/>
              <a:t>16/07/2020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29984-6016-47A0-93E7-DA46EDF760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628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olboret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72" y="1033836"/>
            <a:ext cx="1440000" cy="1440000"/>
          </a:xfrm>
          <a:prstGeom prst="rect">
            <a:avLst/>
          </a:prstGeom>
        </p:spPr>
      </p:pic>
      <p:pic>
        <p:nvPicPr>
          <p:cNvPr id="5" name="Ourizo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620" y="4233027"/>
            <a:ext cx="1440000" cy="1440000"/>
          </a:xfrm>
          <a:prstGeom prst="rect">
            <a:avLst/>
          </a:prstGeom>
        </p:spPr>
      </p:pic>
      <p:pic>
        <p:nvPicPr>
          <p:cNvPr id="6" name="ra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538" y="1033836"/>
            <a:ext cx="1440000" cy="1440000"/>
          </a:xfrm>
          <a:prstGeom prst="rect">
            <a:avLst/>
          </a:prstGeom>
        </p:spPr>
      </p:pic>
      <p:pic>
        <p:nvPicPr>
          <p:cNvPr id="7" name="Rato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356" y="1033836"/>
            <a:ext cx="1519798" cy="1440000"/>
          </a:xfrm>
          <a:prstGeom prst="rect">
            <a:avLst/>
          </a:prstGeom>
        </p:spPr>
      </p:pic>
      <p:pic>
        <p:nvPicPr>
          <p:cNvPr id="8" name="Tartaruga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43" y="4491783"/>
            <a:ext cx="1677229" cy="1258456"/>
          </a:xfrm>
          <a:prstGeom prst="rect">
            <a:avLst/>
          </a:prstGeom>
        </p:spPr>
      </p:pic>
      <p:pic>
        <p:nvPicPr>
          <p:cNvPr id="9" name="Bolboret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965" y="4233027"/>
            <a:ext cx="1440000" cy="1440000"/>
          </a:xfrm>
          <a:prstGeom prst="rect">
            <a:avLst/>
          </a:prstGeom>
        </p:spPr>
      </p:pic>
      <p:pic>
        <p:nvPicPr>
          <p:cNvPr id="10" name="Ourizo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312" y="4233027"/>
            <a:ext cx="1440000" cy="1440000"/>
          </a:xfrm>
          <a:prstGeom prst="rect">
            <a:avLst/>
          </a:prstGeom>
        </p:spPr>
      </p:pic>
      <p:pic>
        <p:nvPicPr>
          <p:cNvPr id="11" name="Ra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004" y="4233027"/>
            <a:ext cx="1440000" cy="1440000"/>
          </a:xfrm>
          <a:prstGeom prst="rect">
            <a:avLst/>
          </a:prstGeom>
        </p:spPr>
      </p:pic>
      <p:pic>
        <p:nvPicPr>
          <p:cNvPr id="12" name="Rato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105" y="1104190"/>
            <a:ext cx="1519798" cy="1440000"/>
          </a:xfrm>
          <a:prstGeom prst="rect">
            <a:avLst/>
          </a:prstGeom>
        </p:spPr>
      </p:pic>
      <p:pic>
        <p:nvPicPr>
          <p:cNvPr id="13" name="Tartaruga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325" y="1250683"/>
            <a:ext cx="1630179" cy="1223153"/>
          </a:xfrm>
          <a:prstGeom prst="rect">
            <a:avLst/>
          </a:prstGeom>
        </p:spPr>
      </p:pic>
      <p:sp>
        <p:nvSpPr>
          <p:cNvPr id="14" name="R1"/>
          <p:cNvSpPr/>
          <p:nvPr/>
        </p:nvSpPr>
        <p:spPr>
          <a:xfrm>
            <a:off x="590022" y="421964"/>
            <a:ext cx="1820358" cy="266131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800" b="1" dirty="0" smtClean="0">
                <a:ln w="0"/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obold Uplow" panose="02000500000000000000" pitchFamily="2" charset="0"/>
              </a:rPr>
              <a:t>1</a:t>
            </a:r>
            <a:endParaRPr lang="es-ES" sz="8800" b="1" dirty="0">
              <a:ln w="0"/>
              <a:solidFill>
                <a:srgbClr val="FFC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obold Uplow" panose="02000500000000000000" pitchFamily="2" charset="0"/>
            </a:endParaRPr>
          </a:p>
        </p:txBody>
      </p:sp>
      <p:sp>
        <p:nvSpPr>
          <p:cNvPr id="15" name="R4"/>
          <p:cNvSpPr/>
          <p:nvPr/>
        </p:nvSpPr>
        <p:spPr>
          <a:xfrm>
            <a:off x="7424273" y="421965"/>
            <a:ext cx="1820358" cy="266131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800" b="1" dirty="0">
                <a:ln w="0"/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obold Uplow" panose="02000500000000000000" pitchFamily="2" charset="0"/>
              </a:rPr>
              <a:t>4</a:t>
            </a:r>
          </a:p>
        </p:txBody>
      </p:sp>
      <p:sp>
        <p:nvSpPr>
          <p:cNvPr id="16" name="R3"/>
          <p:cNvSpPr/>
          <p:nvPr/>
        </p:nvSpPr>
        <p:spPr>
          <a:xfrm>
            <a:off x="5101346" y="421965"/>
            <a:ext cx="1820358" cy="266131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800" b="1" dirty="0" smtClean="0">
                <a:ln w="0"/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obold Uplow" panose="02000500000000000000" pitchFamily="2" charset="0"/>
              </a:rPr>
              <a:t>3</a:t>
            </a:r>
            <a:endParaRPr lang="es-ES" sz="8800" b="1" dirty="0">
              <a:ln w="0"/>
              <a:solidFill>
                <a:srgbClr val="FFC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obold Uplow" panose="02000500000000000000" pitchFamily="2" charset="0"/>
            </a:endParaRPr>
          </a:p>
        </p:txBody>
      </p:sp>
      <p:sp>
        <p:nvSpPr>
          <p:cNvPr id="17" name="R2"/>
          <p:cNvSpPr/>
          <p:nvPr/>
        </p:nvSpPr>
        <p:spPr>
          <a:xfrm>
            <a:off x="2912949" y="421965"/>
            <a:ext cx="1820358" cy="266131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800" b="1" dirty="0" smtClean="0">
                <a:ln w="0"/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obold Uplow" panose="02000500000000000000" pitchFamily="2" charset="0"/>
              </a:rPr>
              <a:t>2</a:t>
            </a:r>
            <a:endParaRPr lang="es-ES" sz="8800" dirty="0"/>
          </a:p>
        </p:txBody>
      </p:sp>
      <p:sp>
        <p:nvSpPr>
          <p:cNvPr id="18" name="R6"/>
          <p:cNvSpPr/>
          <p:nvPr/>
        </p:nvSpPr>
        <p:spPr>
          <a:xfrm>
            <a:off x="621178" y="3695147"/>
            <a:ext cx="1820358" cy="266131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800" b="1" dirty="0">
                <a:ln w="0"/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obold Uplow" panose="02000500000000000000" pitchFamily="2" charset="0"/>
              </a:rPr>
              <a:t>6</a:t>
            </a:r>
          </a:p>
        </p:txBody>
      </p:sp>
      <p:sp>
        <p:nvSpPr>
          <p:cNvPr id="19" name="R10"/>
          <p:cNvSpPr/>
          <p:nvPr/>
        </p:nvSpPr>
        <p:spPr>
          <a:xfrm>
            <a:off x="9742044" y="3695149"/>
            <a:ext cx="1820358" cy="266131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800" b="1" dirty="0" smtClean="0">
                <a:ln w="0"/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obold Uplow" panose="02000500000000000000" pitchFamily="2" charset="0"/>
              </a:rPr>
              <a:t>10</a:t>
            </a:r>
            <a:endParaRPr lang="es-ES" sz="8800" b="1" dirty="0">
              <a:ln w="0"/>
              <a:solidFill>
                <a:srgbClr val="FFC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obold Uplow" panose="02000500000000000000" pitchFamily="2" charset="0"/>
            </a:endParaRPr>
          </a:p>
        </p:txBody>
      </p:sp>
      <p:sp>
        <p:nvSpPr>
          <p:cNvPr id="20" name="R7"/>
          <p:cNvSpPr/>
          <p:nvPr/>
        </p:nvSpPr>
        <p:spPr>
          <a:xfrm>
            <a:off x="3063711" y="3695147"/>
            <a:ext cx="1820358" cy="266131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800" b="1" dirty="0">
                <a:ln w="0"/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obold Uplow" panose="02000500000000000000" pitchFamily="2" charset="0"/>
              </a:rPr>
              <a:t>7</a:t>
            </a:r>
          </a:p>
        </p:txBody>
      </p:sp>
      <p:sp>
        <p:nvSpPr>
          <p:cNvPr id="21" name="R5"/>
          <p:cNvSpPr/>
          <p:nvPr/>
        </p:nvSpPr>
        <p:spPr>
          <a:xfrm>
            <a:off x="9808325" y="421964"/>
            <a:ext cx="1820358" cy="266131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800" b="1" dirty="0" smtClean="0">
                <a:ln w="0"/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obold Uplow" panose="02000500000000000000" pitchFamily="2" charset="0"/>
              </a:rPr>
              <a:t>5</a:t>
            </a:r>
            <a:endParaRPr lang="es-ES" sz="8800" b="1" dirty="0">
              <a:ln w="0"/>
              <a:solidFill>
                <a:srgbClr val="FFC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obold Uplow" panose="02000500000000000000" pitchFamily="2" charset="0"/>
            </a:endParaRPr>
          </a:p>
        </p:txBody>
      </p:sp>
      <p:sp>
        <p:nvSpPr>
          <p:cNvPr id="22" name="R9"/>
          <p:cNvSpPr/>
          <p:nvPr/>
        </p:nvSpPr>
        <p:spPr>
          <a:xfrm>
            <a:off x="7494105" y="3695148"/>
            <a:ext cx="1820358" cy="266131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800" b="1" dirty="0">
                <a:ln w="0"/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obold Uplow" panose="02000500000000000000" pitchFamily="2" charset="0"/>
              </a:rPr>
              <a:t>9</a:t>
            </a:r>
          </a:p>
        </p:txBody>
      </p:sp>
      <p:sp>
        <p:nvSpPr>
          <p:cNvPr id="23" name="R8"/>
          <p:cNvSpPr/>
          <p:nvPr/>
        </p:nvSpPr>
        <p:spPr>
          <a:xfrm>
            <a:off x="5246166" y="3695150"/>
            <a:ext cx="1820358" cy="266131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800" b="1" dirty="0">
                <a:ln w="0"/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obold Uplow" panose="02000500000000000000" pitchFamily="2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10909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Gobold Uplow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 Rcd</dc:creator>
  <cp:lastModifiedBy>Bea Rcd</cp:lastModifiedBy>
  <cp:revision>6</cp:revision>
  <dcterms:created xsi:type="dcterms:W3CDTF">2020-07-16T16:45:39Z</dcterms:created>
  <dcterms:modified xsi:type="dcterms:W3CDTF">2020-07-16T17:21:38Z</dcterms:modified>
</cp:coreProperties>
</file>