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6775"/>
    <a:srgbClr val="F3CB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1757" y="10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0707-9ED3-4DBB-AB78-5A24D482707B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778E-C54A-41BE-9A58-4E18916972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89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0707-9ED3-4DBB-AB78-5A24D482707B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778E-C54A-41BE-9A58-4E18916972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59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0707-9ED3-4DBB-AB78-5A24D482707B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778E-C54A-41BE-9A58-4E18916972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251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0707-9ED3-4DBB-AB78-5A24D482707B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778E-C54A-41BE-9A58-4E18916972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51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0707-9ED3-4DBB-AB78-5A24D482707B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778E-C54A-41BE-9A58-4E18916972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066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0707-9ED3-4DBB-AB78-5A24D482707B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778E-C54A-41BE-9A58-4E18916972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16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0707-9ED3-4DBB-AB78-5A24D482707B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778E-C54A-41BE-9A58-4E18916972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212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0707-9ED3-4DBB-AB78-5A24D482707B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778E-C54A-41BE-9A58-4E18916972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63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0707-9ED3-4DBB-AB78-5A24D482707B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778E-C54A-41BE-9A58-4E18916972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181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0707-9ED3-4DBB-AB78-5A24D482707B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778E-C54A-41BE-9A58-4E18916972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93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0707-9ED3-4DBB-AB78-5A24D482707B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778E-C54A-41BE-9A58-4E18916972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31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A0707-9ED3-4DBB-AB78-5A24D482707B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1778E-C54A-41BE-9A58-4E18916972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079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aqueta" descr="Ten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779" y="764744"/>
            <a:ext cx="1854168" cy="185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cinero" descr="cocine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103" y="871276"/>
            <a:ext cx="1641105" cy="1641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domino" descr="dominó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72" y="764744"/>
            <a:ext cx="1729882" cy="1729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zapatilla" descr="Zapatilla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657" y="613492"/>
            <a:ext cx="2156673" cy="215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a"/>
          <p:cNvSpPr txBox="1"/>
          <p:nvPr/>
        </p:nvSpPr>
        <p:spPr>
          <a:xfrm>
            <a:off x="235628" y="4331008"/>
            <a:ext cx="1792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ZA</a:t>
            </a:r>
            <a:endParaRPr lang="es-ES" sz="7200" dirty="0"/>
          </a:p>
        </p:txBody>
      </p:sp>
      <p:sp>
        <p:nvSpPr>
          <p:cNvPr id="11" name="ra"/>
          <p:cNvSpPr txBox="1"/>
          <p:nvPr/>
        </p:nvSpPr>
        <p:spPr>
          <a:xfrm>
            <a:off x="3506063" y="4331008"/>
            <a:ext cx="1792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/>
              <a:t>RA</a:t>
            </a:r>
          </a:p>
        </p:txBody>
      </p:sp>
      <p:sp>
        <p:nvSpPr>
          <p:cNvPr id="12" name="do"/>
          <p:cNvSpPr txBox="1"/>
          <p:nvPr/>
        </p:nvSpPr>
        <p:spPr>
          <a:xfrm>
            <a:off x="6776498" y="4331008"/>
            <a:ext cx="1792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DO</a:t>
            </a:r>
            <a:endParaRPr lang="es-ES" sz="7200" dirty="0"/>
          </a:p>
        </p:txBody>
      </p:sp>
      <p:sp>
        <p:nvSpPr>
          <p:cNvPr id="13" name="co"/>
          <p:cNvSpPr txBox="1"/>
          <p:nvPr/>
        </p:nvSpPr>
        <p:spPr>
          <a:xfrm>
            <a:off x="10046934" y="4331008"/>
            <a:ext cx="1792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CO</a:t>
            </a:r>
            <a:endParaRPr lang="es-ES" sz="7200" dirty="0"/>
          </a:p>
        </p:txBody>
      </p:sp>
      <p:grpSp>
        <p:nvGrpSpPr>
          <p:cNvPr id="106" name="Grupo 105"/>
          <p:cNvGrpSpPr/>
          <p:nvPr/>
        </p:nvGrpSpPr>
        <p:grpSpPr>
          <a:xfrm>
            <a:off x="235628" y="421844"/>
            <a:ext cx="2336122" cy="2743200"/>
            <a:chOff x="235628" y="400050"/>
            <a:chExt cx="2336122" cy="2743200"/>
          </a:xfrm>
        </p:grpSpPr>
        <p:sp>
          <p:nvSpPr>
            <p:cNvPr id="104" name="Rectángulo 103"/>
            <p:cNvSpPr/>
            <p:nvPr/>
          </p:nvSpPr>
          <p:spPr>
            <a:xfrm>
              <a:off x="235628" y="400050"/>
              <a:ext cx="2336122" cy="2743200"/>
            </a:xfrm>
            <a:prstGeom prst="rect">
              <a:avLst/>
            </a:prstGeom>
            <a:solidFill>
              <a:srgbClr val="FE67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5" name="Nube 104"/>
            <p:cNvSpPr/>
            <p:nvPr/>
          </p:nvSpPr>
          <p:spPr>
            <a:xfrm>
              <a:off x="742950" y="1333500"/>
              <a:ext cx="1284704" cy="89535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19" name="Grupo 118"/>
          <p:cNvGrpSpPr/>
          <p:nvPr/>
        </p:nvGrpSpPr>
        <p:grpSpPr>
          <a:xfrm>
            <a:off x="3188456" y="421844"/>
            <a:ext cx="2336122" cy="2743200"/>
            <a:chOff x="3188456" y="478994"/>
            <a:chExt cx="2336122" cy="2743200"/>
          </a:xfrm>
        </p:grpSpPr>
        <p:sp>
          <p:nvSpPr>
            <p:cNvPr id="114" name="Rectángulo 113"/>
            <p:cNvSpPr/>
            <p:nvPr/>
          </p:nvSpPr>
          <p:spPr>
            <a:xfrm>
              <a:off x="3188456" y="478994"/>
              <a:ext cx="2336122" cy="2743200"/>
            </a:xfrm>
            <a:prstGeom prst="rect">
              <a:avLst/>
            </a:prstGeom>
            <a:solidFill>
              <a:srgbClr val="FE67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6" name="Corazón 115"/>
            <p:cNvSpPr/>
            <p:nvPr/>
          </p:nvSpPr>
          <p:spPr>
            <a:xfrm>
              <a:off x="3771900" y="1431494"/>
              <a:ext cx="1247308" cy="106313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20" name="Grupo 119"/>
          <p:cNvGrpSpPr/>
          <p:nvPr/>
        </p:nvGrpSpPr>
        <p:grpSpPr>
          <a:xfrm>
            <a:off x="6232402" y="421844"/>
            <a:ext cx="2336122" cy="2743200"/>
            <a:chOff x="6232402" y="478994"/>
            <a:chExt cx="2336122" cy="2743200"/>
          </a:xfrm>
        </p:grpSpPr>
        <p:sp>
          <p:nvSpPr>
            <p:cNvPr id="108" name="Rectángulo 107"/>
            <p:cNvSpPr/>
            <p:nvPr/>
          </p:nvSpPr>
          <p:spPr>
            <a:xfrm>
              <a:off x="6232402" y="478994"/>
              <a:ext cx="2336122" cy="2743200"/>
            </a:xfrm>
            <a:prstGeom prst="rect">
              <a:avLst/>
            </a:prstGeom>
            <a:solidFill>
              <a:srgbClr val="FE67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7" name="Cruz 116"/>
            <p:cNvSpPr/>
            <p:nvPr/>
          </p:nvSpPr>
          <p:spPr>
            <a:xfrm>
              <a:off x="7010400" y="1412444"/>
              <a:ext cx="1047750" cy="1082182"/>
            </a:xfrm>
            <a:prstGeom prst="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21" name="Grupo 120"/>
          <p:cNvGrpSpPr/>
          <p:nvPr/>
        </p:nvGrpSpPr>
        <p:grpSpPr>
          <a:xfrm>
            <a:off x="9505351" y="421844"/>
            <a:ext cx="2336122" cy="2743200"/>
            <a:chOff x="9505351" y="478994"/>
            <a:chExt cx="2336122" cy="2743200"/>
          </a:xfrm>
        </p:grpSpPr>
        <p:sp>
          <p:nvSpPr>
            <p:cNvPr id="111" name="Rectángulo 110"/>
            <p:cNvSpPr/>
            <p:nvPr/>
          </p:nvSpPr>
          <p:spPr>
            <a:xfrm>
              <a:off x="9505351" y="478994"/>
              <a:ext cx="2336122" cy="2743200"/>
            </a:xfrm>
            <a:prstGeom prst="rect">
              <a:avLst/>
            </a:prstGeom>
            <a:solidFill>
              <a:srgbClr val="FE67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8" name="Rectángulo 117"/>
            <p:cNvSpPr/>
            <p:nvPr/>
          </p:nvSpPr>
          <p:spPr>
            <a:xfrm>
              <a:off x="10222892" y="1412444"/>
              <a:ext cx="896013" cy="8953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8" name="Grupo 137"/>
          <p:cNvGrpSpPr/>
          <p:nvPr/>
        </p:nvGrpSpPr>
        <p:grpSpPr>
          <a:xfrm>
            <a:off x="235628" y="3557326"/>
            <a:ext cx="2336122" cy="2743200"/>
            <a:chOff x="235628" y="3614476"/>
            <a:chExt cx="2336122" cy="2743200"/>
          </a:xfrm>
        </p:grpSpPr>
        <p:sp>
          <p:nvSpPr>
            <p:cNvPr id="123" name="Rectángulo 122"/>
            <p:cNvSpPr/>
            <p:nvPr/>
          </p:nvSpPr>
          <p:spPr>
            <a:xfrm>
              <a:off x="235628" y="3614476"/>
              <a:ext cx="2336122" cy="2743200"/>
            </a:xfrm>
            <a:prstGeom prst="rect">
              <a:avLst/>
            </a:prstGeom>
            <a:solidFill>
              <a:srgbClr val="FE67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4" name="Luna 133"/>
            <p:cNvSpPr/>
            <p:nvPr/>
          </p:nvSpPr>
          <p:spPr>
            <a:xfrm>
              <a:off x="742950" y="4331008"/>
              <a:ext cx="1009650" cy="1112268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9" name="Grupo 138"/>
          <p:cNvGrpSpPr/>
          <p:nvPr/>
        </p:nvGrpSpPr>
        <p:grpSpPr>
          <a:xfrm>
            <a:off x="3188456" y="3557326"/>
            <a:ext cx="2336122" cy="2743200"/>
            <a:chOff x="3188456" y="3614476"/>
            <a:chExt cx="2336122" cy="2743200"/>
          </a:xfrm>
        </p:grpSpPr>
        <p:sp>
          <p:nvSpPr>
            <p:cNvPr id="126" name="Rectángulo 125"/>
            <p:cNvSpPr/>
            <p:nvPr/>
          </p:nvSpPr>
          <p:spPr>
            <a:xfrm>
              <a:off x="3188456" y="3614476"/>
              <a:ext cx="2336122" cy="2743200"/>
            </a:xfrm>
            <a:prstGeom prst="rect">
              <a:avLst/>
            </a:prstGeom>
            <a:solidFill>
              <a:srgbClr val="FE67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5" name="Elipse 134"/>
            <p:cNvSpPr/>
            <p:nvPr/>
          </p:nvSpPr>
          <p:spPr>
            <a:xfrm>
              <a:off x="3771900" y="4547926"/>
              <a:ext cx="1066800" cy="9834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40" name="Grupo 139"/>
          <p:cNvGrpSpPr/>
          <p:nvPr/>
        </p:nvGrpSpPr>
        <p:grpSpPr>
          <a:xfrm>
            <a:off x="6232402" y="3557326"/>
            <a:ext cx="2336122" cy="2743200"/>
            <a:chOff x="6232402" y="3614476"/>
            <a:chExt cx="2336122" cy="2743200"/>
          </a:xfrm>
        </p:grpSpPr>
        <p:sp>
          <p:nvSpPr>
            <p:cNvPr id="129" name="Rectángulo 128"/>
            <p:cNvSpPr/>
            <p:nvPr/>
          </p:nvSpPr>
          <p:spPr>
            <a:xfrm>
              <a:off x="6232402" y="3614476"/>
              <a:ext cx="2336122" cy="2743200"/>
            </a:xfrm>
            <a:prstGeom prst="rect">
              <a:avLst/>
            </a:prstGeom>
            <a:solidFill>
              <a:srgbClr val="FE67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6" name="Rombo 135"/>
            <p:cNvSpPr/>
            <p:nvPr/>
          </p:nvSpPr>
          <p:spPr>
            <a:xfrm>
              <a:off x="7010400" y="4331008"/>
              <a:ext cx="1047750" cy="1112268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41" name="Grupo 140"/>
          <p:cNvGrpSpPr/>
          <p:nvPr/>
        </p:nvGrpSpPr>
        <p:grpSpPr>
          <a:xfrm>
            <a:off x="9505351" y="3557326"/>
            <a:ext cx="2336122" cy="2743200"/>
            <a:chOff x="9505351" y="3614476"/>
            <a:chExt cx="2336122" cy="2743200"/>
          </a:xfrm>
        </p:grpSpPr>
        <p:sp>
          <p:nvSpPr>
            <p:cNvPr id="132" name="Rectángulo 131"/>
            <p:cNvSpPr/>
            <p:nvPr/>
          </p:nvSpPr>
          <p:spPr>
            <a:xfrm>
              <a:off x="9505351" y="3614476"/>
              <a:ext cx="2336122" cy="2743200"/>
            </a:xfrm>
            <a:prstGeom prst="rect">
              <a:avLst/>
            </a:prstGeom>
            <a:solidFill>
              <a:srgbClr val="FE67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7" name="Triángulo isósceles 136"/>
            <p:cNvSpPr/>
            <p:nvPr/>
          </p:nvSpPr>
          <p:spPr>
            <a:xfrm>
              <a:off x="10222892" y="4331008"/>
              <a:ext cx="654658" cy="11122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77092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6</cp:revision>
  <dcterms:created xsi:type="dcterms:W3CDTF">2020-07-10T23:50:48Z</dcterms:created>
  <dcterms:modified xsi:type="dcterms:W3CDTF">2020-07-11T00:36:22Z</dcterms:modified>
</cp:coreProperties>
</file>