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50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FD75-44DF-4650-A364-FAD092B0C4E3}" type="datetimeFigureOut">
              <a:rPr lang="es-ES_tradnl" smtClean="0"/>
              <a:t>05/07/2020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195-1A89-4B08-8B46-B3F00341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62709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FD75-44DF-4650-A364-FAD092B0C4E3}" type="datetimeFigureOut">
              <a:rPr lang="es-ES_tradnl" smtClean="0"/>
              <a:t>05/07/2020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195-1A89-4B08-8B46-B3F00341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098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FD75-44DF-4650-A364-FAD092B0C4E3}" type="datetimeFigureOut">
              <a:rPr lang="es-ES_tradnl" smtClean="0"/>
              <a:t>05/07/2020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195-1A89-4B08-8B46-B3F00341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2086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FD75-44DF-4650-A364-FAD092B0C4E3}" type="datetimeFigureOut">
              <a:rPr lang="es-ES_tradnl" smtClean="0"/>
              <a:t>05/07/2020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195-1A89-4B08-8B46-B3F00341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444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FD75-44DF-4650-A364-FAD092B0C4E3}" type="datetimeFigureOut">
              <a:rPr lang="es-ES_tradnl" smtClean="0"/>
              <a:t>05/07/2020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195-1A89-4B08-8B46-B3F00341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439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FD75-44DF-4650-A364-FAD092B0C4E3}" type="datetimeFigureOut">
              <a:rPr lang="es-ES_tradnl" smtClean="0"/>
              <a:t>05/07/2020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195-1A89-4B08-8B46-B3F00341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036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FD75-44DF-4650-A364-FAD092B0C4E3}" type="datetimeFigureOut">
              <a:rPr lang="es-ES_tradnl" smtClean="0"/>
              <a:t>05/07/2020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195-1A89-4B08-8B46-B3F00341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158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FD75-44DF-4650-A364-FAD092B0C4E3}" type="datetimeFigureOut">
              <a:rPr lang="es-ES_tradnl" smtClean="0"/>
              <a:t>05/07/2020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195-1A89-4B08-8B46-B3F00341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2224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FD75-44DF-4650-A364-FAD092B0C4E3}" type="datetimeFigureOut">
              <a:rPr lang="es-ES_tradnl" smtClean="0"/>
              <a:t>05/07/2020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195-1A89-4B08-8B46-B3F00341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4571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FD75-44DF-4650-A364-FAD092B0C4E3}" type="datetimeFigureOut">
              <a:rPr lang="es-ES_tradnl" smtClean="0"/>
              <a:t>05/07/2020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195-1A89-4B08-8B46-B3F00341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589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3FD75-44DF-4650-A364-FAD092B0C4E3}" type="datetimeFigureOut">
              <a:rPr lang="es-ES_tradnl" smtClean="0"/>
              <a:t>05/07/2020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5195-1A89-4B08-8B46-B3F00341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4432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FD75-44DF-4650-A364-FAD092B0C4E3}" type="datetimeFigureOut">
              <a:rPr lang="es-ES_tradnl" smtClean="0"/>
              <a:t>05/07/2020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55195-1A89-4B08-8B46-B3F003415EC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852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15 cabr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095" y="368660"/>
            <a:ext cx="2160000" cy="2160000"/>
          </a:xfrm>
          <a:prstGeom prst="rect">
            <a:avLst/>
          </a:prstGeom>
        </p:spPr>
      </p:pic>
      <p:pic>
        <p:nvPicPr>
          <p:cNvPr id="17" name="16 perr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950" y="368660"/>
            <a:ext cx="2160000" cy="2160000"/>
          </a:xfrm>
          <a:prstGeom prst="rect">
            <a:avLst/>
          </a:prstGeom>
        </p:spPr>
      </p:pic>
      <p:pic>
        <p:nvPicPr>
          <p:cNvPr id="18" name="17 os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995" y="368660"/>
            <a:ext cx="2160000" cy="2160000"/>
          </a:xfrm>
          <a:prstGeom prst="rect">
            <a:avLst/>
          </a:prstGeom>
        </p:spPr>
      </p:pic>
      <p:pic>
        <p:nvPicPr>
          <p:cNvPr id="19" name="18 conej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040" y="368660"/>
            <a:ext cx="2160000" cy="2160000"/>
          </a:xfrm>
          <a:prstGeom prst="rect">
            <a:avLst/>
          </a:prstGeom>
        </p:spPr>
      </p:pic>
      <p:pic>
        <p:nvPicPr>
          <p:cNvPr id="20" name="19 cabra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615" y="4271113"/>
            <a:ext cx="2160000" cy="2160000"/>
          </a:xfrm>
          <a:prstGeom prst="rect">
            <a:avLst/>
          </a:prstGeom>
        </p:spPr>
      </p:pic>
      <p:pic>
        <p:nvPicPr>
          <p:cNvPr id="21" name="20 perro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900" y="4271113"/>
            <a:ext cx="2160000" cy="2160000"/>
          </a:xfrm>
          <a:prstGeom prst="rect">
            <a:avLst/>
          </a:prstGeom>
        </p:spPr>
      </p:pic>
      <p:pic>
        <p:nvPicPr>
          <p:cNvPr id="22" name="21 oso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186" y="4271113"/>
            <a:ext cx="2160000" cy="2160000"/>
          </a:xfrm>
          <a:prstGeom prst="rect">
            <a:avLst/>
          </a:prstGeom>
        </p:spPr>
      </p:pic>
      <p:pic>
        <p:nvPicPr>
          <p:cNvPr id="23" name="22 conejo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4271113"/>
            <a:ext cx="2160000" cy="2160000"/>
          </a:xfrm>
          <a:prstGeom prst="rect">
            <a:avLst/>
          </a:prstGeom>
        </p:spPr>
      </p:pic>
      <p:sp>
        <p:nvSpPr>
          <p:cNvPr id="25" name="24 Rectángulo"/>
          <p:cNvSpPr/>
          <p:nvPr/>
        </p:nvSpPr>
        <p:spPr>
          <a:xfrm>
            <a:off x="251520" y="216024"/>
            <a:ext cx="1799960" cy="2852936"/>
          </a:xfrm>
          <a:prstGeom prst="rect">
            <a:avLst/>
          </a:prstGeom>
          <a:pattFill prst="dotGrid">
            <a:fgClr>
              <a:schemeClr val="bg1">
                <a:lumMod val="8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6" name="25 Rectángulo"/>
          <p:cNvSpPr/>
          <p:nvPr/>
        </p:nvSpPr>
        <p:spPr>
          <a:xfrm>
            <a:off x="2488686" y="216024"/>
            <a:ext cx="1799960" cy="2852936"/>
          </a:xfrm>
          <a:prstGeom prst="rect">
            <a:avLst/>
          </a:prstGeom>
          <a:pattFill prst="dotGrid">
            <a:fgClr>
              <a:schemeClr val="bg1">
                <a:lumMod val="8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7" name="26 Rectángulo"/>
          <p:cNvSpPr/>
          <p:nvPr/>
        </p:nvSpPr>
        <p:spPr>
          <a:xfrm>
            <a:off x="4759475" y="216024"/>
            <a:ext cx="1799960" cy="2852936"/>
          </a:xfrm>
          <a:prstGeom prst="rect">
            <a:avLst/>
          </a:prstGeom>
          <a:pattFill prst="dotGrid">
            <a:fgClr>
              <a:schemeClr val="bg1">
                <a:lumMod val="8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8" name="27 Rectángulo"/>
          <p:cNvSpPr/>
          <p:nvPr/>
        </p:nvSpPr>
        <p:spPr>
          <a:xfrm>
            <a:off x="7092520" y="216024"/>
            <a:ext cx="1799960" cy="2852936"/>
          </a:xfrm>
          <a:prstGeom prst="rect">
            <a:avLst/>
          </a:prstGeom>
          <a:pattFill prst="dotGrid">
            <a:fgClr>
              <a:schemeClr val="bg1">
                <a:lumMod val="8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9" name="28 Rectángulo"/>
          <p:cNvSpPr/>
          <p:nvPr/>
        </p:nvSpPr>
        <p:spPr>
          <a:xfrm>
            <a:off x="153925" y="3892846"/>
            <a:ext cx="1799960" cy="2852936"/>
          </a:xfrm>
          <a:prstGeom prst="rect">
            <a:avLst/>
          </a:prstGeom>
          <a:pattFill prst="dotGrid">
            <a:fgClr>
              <a:schemeClr val="bg1">
                <a:lumMod val="8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29 Rectángulo"/>
          <p:cNvSpPr/>
          <p:nvPr/>
        </p:nvSpPr>
        <p:spPr>
          <a:xfrm>
            <a:off x="2306950" y="3892846"/>
            <a:ext cx="1799960" cy="2852936"/>
          </a:xfrm>
          <a:prstGeom prst="rect">
            <a:avLst/>
          </a:prstGeom>
          <a:pattFill prst="dotGrid">
            <a:fgClr>
              <a:schemeClr val="bg1">
                <a:lumMod val="8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1" name="30 Rectángulo"/>
          <p:cNvSpPr/>
          <p:nvPr/>
        </p:nvSpPr>
        <p:spPr>
          <a:xfrm>
            <a:off x="4748420" y="3892846"/>
            <a:ext cx="1799960" cy="2852936"/>
          </a:xfrm>
          <a:prstGeom prst="rect">
            <a:avLst/>
          </a:prstGeom>
          <a:pattFill prst="dotGrid">
            <a:fgClr>
              <a:schemeClr val="bg1">
                <a:lumMod val="8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2" name="31 Rectángulo"/>
          <p:cNvSpPr/>
          <p:nvPr/>
        </p:nvSpPr>
        <p:spPr>
          <a:xfrm>
            <a:off x="7108635" y="3892846"/>
            <a:ext cx="1799960" cy="2852936"/>
          </a:xfrm>
          <a:prstGeom prst="rect">
            <a:avLst/>
          </a:prstGeom>
          <a:pattFill prst="dotGrid">
            <a:fgClr>
              <a:schemeClr val="bg1">
                <a:lumMod val="85000"/>
              </a:schemeClr>
            </a:fgClr>
            <a:bgClr>
              <a:schemeClr val="tx1">
                <a:lumMod val="85000"/>
                <a:lumOff val="15000"/>
              </a:schemeClr>
            </a:bgClr>
          </a:patt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156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2020-07-05T16:09:49Z</dcterms:created>
  <dcterms:modified xsi:type="dcterms:W3CDTF">2020-07-05T16:22:47Z</dcterms:modified>
</cp:coreProperties>
</file>