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2D9"/>
    <a:srgbClr val="C9A4E4"/>
    <a:srgbClr val="EC7A2C"/>
    <a:srgbClr val="4AA3C2"/>
    <a:srgbClr val="28E48F"/>
    <a:srgbClr val="F8B6CE"/>
    <a:srgbClr val="EA1EDB"/>
    <a:srgbClr val="CC40A7"/>
    <a:srgbClr val="F36D63"/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53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06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92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57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25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26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60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20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11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39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43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D866A-A4AA-4A1E-8C24-A242BC032AAB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0FBD-8DA3-43EB-9880-E35679823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54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2" y="417840"/>
            <a:ext cx="4297681" cy="244975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1" y="454873"/>
            <a:ext cx="4289281" cy="2412720"/>
          </a:xfrm>
          <a:prstGeom prst="rect">
            <a:avLst/>
          </a:prstGeom>
        </p:spPr>
      </p:pic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4351" y="417840"/>
            <a:ext cx="4194811" cy="2359581"/>
          </a:xfr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0756" y="3696238"/>
            <a:ext cx="3087368" cy="217149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5523" y="3766724"/>
            <a:ext cx="2283838" cy="213069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4895" y="3696238"/>
            <a:ext cx="2629840" cy="241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0</Words>
  <Application>Microsoft Office PowerPoint</Application>
  <PresentationFormat>Papel 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</dc:creator>
  <cp:lastModifiedBy>karen</cp:lastModifiedBy>
  <cp:revision>14</cp:revision>
  <dcterms:created xsi:type="dcterms:W3CDTF">2020-07-24T21:11:30Z</dcterms:created>
  <dcterms:modified xsi:type="dcterms:W3CDTF">2020-07-25T00:07:05Z</dcterms:modified>
</cp:coreProperties>
</file>