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BB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0806154540242"/>
          <c:y val="1.9921440505245379E-2"/>
          <c:w val="0.63191643781326201"/>
          <c:h val="0.95617283088846017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F2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CBE3B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rgbClr val="FFF2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rgbClr val="CBE3B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rgbClr val="CBE3B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8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0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1"/>
            <c:bubble3D val="0"/>
            <c:spPr>
              <a:solidFill>
                <a:srgbClr val="FFF2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3"/>
            <c:bubble3D val="0"/>
            <c:spPr>
              <a:solidFill>
                <a:srgbClr val="CBE3B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4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5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Plan1!$A$2:$A$27</c:f>
              <c:numCache>
                <c:formatCode>General</c:formatCode>
                <c:ptCount val="26"/>
              </c:numCache>
            </c:numRef>
          </c:cat>
          <c:val>
            <c:numRef>
              <c:f>Plan1!$B$2:$B$27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0.55212</cdr:x>
      <cdr:y>0.12119</cdr:y>
    </cdr:from>
    <cdr:to>
      <cdr:x>0.64542</cdr:x>
      <cdr:y>0.26237</cdr:y>
    </cdr:to>
    <cdr:pic>
      <cdr:nvPicPr>
        <cdr:cNvPr id="2" name="Picture 4" descr="https://image.flaticon.com/icons/png/512/375/375073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1801182">
          <a:off x="5325945" y="772617"/>
          <a:ext cx="900000" cy="900000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0.37383</cdr:x>
      <cdr:y>0.10877</cdr:y>
    </cdr:from>
    <cdr:to>
      <cdr:x>0.46713</cdr:x>
      <cdr:y>0.24995</cdr:y>
    </cdr:to>
    <cdr:pic>
      <cdr:nvPicPr>
        <cdr:cNvPr id="3" name="Picture 126" descr="https://image.flaticon.com/icons/png/512/346/346211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2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20001488">
          <a:off x="3606084" y="693415"/>
          <a:ext cx="900000" cy="900000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0.24433</cdr:x>
      <cdr:y>0.28717</cdr:y>
    </cdr:from>
    <cdr:to>
      <cdr:x>0.33763</cdr:x>
      <cdr:y>0.42834</cdr:y>
    </cdr:to>
    <cdr:pic>
      <cdr:nvPicPr>
        <cdr:cNvPr id="4" name="Imagem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 rot="17623090">
          <a:off x="2356834" y="1830705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0.21519</cdr:x>
      <cdr:y>0.53313</cdr:y>
    </cdr:from>
    <cdr:to>
      <cdr:x>0.34581</cdr:x>
      <cdr:y>0.73901</cdr:y>
    </cdr:to>
    <cdr:pic>
      <cdr:nvPicPr>
        <cdr:cNvPr id="5" name="Picture 12" descr="Cute mommy and baby whale' Sticker by MheaDesign (With images ...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4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14983110">
          <a:off x="2049574" y="3424989"/>
          <a:ext cx="1312500" cy="1260000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0.3725</cdr:x>
      <cdr:y>0.74417</cdr:y>
    </cdr:from>
    <cdr:to>
      <cdr:x>0.4658</cdr:x>
      <cdr:y>0.88535</cdr:y>
    </cdr:to>
    <cdr:pic>
      <cdr:nvPicPr>
        <cdr:cNvPr id="6" name="Picture 8" descr="https://image.flaticon.com/icons/png/512/2990/2990777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5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12888235">
          <a:off x="3593205" y="4744138"/>
          <a:ext cx="900000" cy="900000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0.66756</cdr:x>
      <cdr:y>0.29127</cdr:y>
    </cdr:from>
    <cdr:to>
      <cdr:x>0.76086</cdr:x>
      <cdr:y>0.43245</cdr:y>
    </cdr:to>
    <cdr:pic>
      <cdr:nvPicPr>
        <cdr:cNvPr id="7" name="Picture 16" descr="https://image.flaticon.com/icons/png/512/2893/2893178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6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3772756">
          <a:off x="6439436" y="1856886"/>
          <a:ext cx="900000" cy="900000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0.54206</cdr:x>
      <cdr:y>0.73796</cdr:y>
    </cdr:from>
    <cdr:to>
      <cdr:x>0.63536</cdr:x>
      <cdr:y>0.87914</cdr:y>
    </cdr:to>
    <cdr:pic>
      <cdr:nvPicPr>
        <cdr:cNvPr id="8" name="Picture 24" descr="https://image.flaticon.com/icons/png/512/297/297036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7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8936456">
          <a:off x="5228823" y="4704538"/>
          <a:ext cx="900000" cy="900000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0.6729</cdr:x>
      <cdr:y>0.55462</cdr:y>
    </cdr:from>
    <cdr:to>
      <cdr:x>0.7662</cdr:x>
      <cdr:y>0.6958</cdr:y>
    </cdr:to>
    <cdr:pic>
      <cdr:nvPicPr>
        <cdr:cNvPr id="9" name="Picture 18" descr="https://image.flaticon.com/icons/png/512/2983/2983520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8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7317515">
          <a:off x="6490953" y="3535750"/>
          <a:ext cx="900000" cy="900000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48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45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25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47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53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72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89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0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9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7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25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E372-3BEF-42C6-A160-4A943FB8230E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A1A9-99C1-4CBC-A58C-EF617D6DDD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15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9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006308406"/>
              </p:ext>
            </p:extLst>
          </p:nvPr>
        </p:nvGraphicFramePr>
        <p:xfrm>
          <a:off x="2343954" y="405686"/>
          <a:ext cx="9646277" cy="6375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Elipse 7"/>
          <p:cNvSpPr/>
          <p:nvPr/>
        </p:nvSpPr>
        <p:spPr>
          <a:xfrm>
            <a:off x="2164410" y="5277876"/>
            <a:ext cx="900000" cy="90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 rot="6903325">
            <a:off x="3443508" y="1431264"/>
            <a:ext cx="472792" cy="1077584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audio_only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092743" y="2442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9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0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6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</dc:creator>
  <cp:lastModifiedBy>karen</cp:lastModifiedBy>
  <cp:revision>12</cp:revision>
  <dcterms:created xsi:type="dcterms:W3CDTF">2020-07-15T14:29:53Z</dcterms:created>
  <dcterms:modified xsi:type="dcterms:W3CDTF">2020-07-15T17:25:05Z</dcterms:modified>
</cp:coreProperties>
</file>