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6D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59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69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14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61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10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08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60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68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99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84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41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A0E9-40AF-46A4-B025-50AF85A31913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D7AEF-4250-4435-AA20-479373C301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67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botón"/>
          <p:cNvGrpSpPr/>
          <p:nvPr/>
        </p:nvGrpSpPr>
        <p:grpSpPr>
          <a:xfrm>
            <a:off x="5451853" y="477371"/>
            <a:ext cx="1192925" cy="947805"/>
            <a:chOff x="5611287" y="658906"/>
            <a:chExt cx="874059" cy="638523"/>
          </a:xfrm>
        </p:grpSpPr>
        <p:sp>
          <p:nvSpPr>
            <p:cNvPr id="15" name="Retângulo 14"/>
            <p:cNvSpPr/>
            <p:nvPr/>
          </p:nvSpPr>
          <p:spPr>
            <a:xfrm>
              <a:off x="5819716" y="920911"/>
              <a:ext cx="457200" cy="376518"/>
            </a:xfrm>
            <a:prstGeom prst="rect">
              <a:avLst/>
            </a:prstGeom>
            <a:solidFill>
              <a:srgbClr val="57D6D9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5611287" y="658906"/>
              <a:ext cx="874059" cy="262005"/>
            </a:xfrm>
            <a:prstGeom prst="rect">
              <a:avLst/>
            </a:prstGeom>
            <a:solidFill>
              <a:srgbClr val="57D6D9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" name="Elipse 3"/>
          <p:cNvSpPr/>
          <p:nvPr/>
        </p:nvSpPr>
        <p:spPr>
          <a:xfrm>
            <a:off x="3348317" y="1169893"/>
            <a:ext cx="5400000" cy="5400000"/>
          </a:xfrm>
          <a:prstGeom prst="ellips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708317" y="1529893"/>
            <a:ext cx="4680000" cy="4680000"/>
          </a:xfrm>
          <a:prstGeom prst="ellipse">
            <a:avLst/>
          </a:prstGeom>
          <a:ln w="57150">
            <a:solidFill>
              <a:srgbClr val="57D6D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3" name="flecha 1"/>
          <p:cNvGrpSpPr/>
          <p:nvPr/>
        </p:nvGrpSpPr>
        <p:grpSpPr>
          <a:xfrm>
            <a:off x="5611287" y="2057400"/>
            <a:ext cx="874059" cy="3392522"/>
            <a:chOff x="5611288" y="1559858"/>
            <a:chExt cx="874059" cy="3392522"/>
          </a:xfrm>
        </p:grpSpPr>
        <p:sp>
          <p:nvSpPr>
            <p:cNvPr id="7" name="Retângulo 6"/>
            <p:cNvSpPr/>
            <p:nvPr/>
          </p:nvSpPr>
          <p:spPr>
            <a:xfrm>
              <a:off x="5611288" y="1792321"/>
              <a:ext cx="874059" cy="31600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Conector de seta reta 8"/>
            <p:cNvCxnSpPr/>
            <p:nvPr/>
          </p:nvCxnSpPr>
          <p:spPr>
            <a:xfrm flipV="1">
              <a:off x="6048317" y="1559858"/>
              <a:ext cx="0" cy="1812493"/>
            </a:xfrm>
            <a:prstGeom prst="straightConnector1">
              <a:avLst/>
            </a:prstGeom>
            <a:ln w="57150">
              <a:solidFill>
                <a:srgbClr val="57D6D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457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</dc:creator>
  <cp:lastModifiedBy>karen</cp:lastModifiedBy>
  <cp:revision>8</cp:revision>
  <dcterms:created xsi:type="dcterms:W3CDTF">2020-07-14T23:47:54Z</dcterms:created>
  <dcterms:modified xsi:type="dcterms:W3CDTF">2020-07-15T00:47:18Z</dcterms:modified>
</cp:coreProperties>
</file>