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99"/>
    <a:srgbClr val="E68F21"/>
    <a:srgbClr val="FDC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60"/>
  </p:normalViewPr>
  <p:slideViewPr>
    <p:cSldViewPr snapToGrid="0">
      <p:cViewPr>
        <p:scale>
          <a:sx n="70" d="100"/>
          <a:sy n="70" d="100"/>
        </p:scale>
        <p:origin x="4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16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22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21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07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5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59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97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257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0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82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A64CC-943B-4313-BD1B-1E38E5E18F1D}" type="datetimeFigureOut">
              <a:rPr lang="pt-BR" smtClean="0"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E525-C784-4711-B581-99CE02DF55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23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bej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944" y="1054372"/>
            <a:ext cx="1599233" cy="1620000"/>
          </a:xfrm>
          <a:prstGeom prst="rect">
            <a:avLst/>
          </a:prstGeom>
        </p:spPr>
      </p:pic>
      <p:pic>
        <p:nvPicPr>
          <p:cNvPr id="5" name="Caracol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359" y="1054372"/>
            <a:ext cx="1599233" cy="1620000"/>
          </a:xfrm>
          <a:prstGeom prst="rect">
            <a:avLst/>
          </a:prstGeom>
        </p:spPr>
      </p:pic>
      <p:pic>
        <p:nvPicPr>
          <p:cNvPr id="6" name="Maripos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668" y="1054372"/>
            <a:ext cx="1602199" cy="1620000"/>
          </a:xfrm>
          <a:prstGeom prst="rect">
            <a:avLst/>
          </a:prstGeom>
        </p:spPr>
      </p:pic>
      <p:pic>
        <p:nvPicPr>
          <p:cNvPr id="17" name="Abej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929" y="4113098"/>
            <a:ext cx="1599233" cy="1620000"/>
          </a:xfrm>
          <a:prstGeom prst="rect">
            <a:avLst/>
          </a:prstGeom>
        </p:spPr>
      </p:pic>
      <p:pic>
        <p:nvPicPr>
          <p:cNvPr id="18" name="Caracol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944" y="4113098"/>
            <a:ext cx="1599233" cy="1620000"/>
          </a:xfrm>
          <a:prstGeom prst="rect">
            <a:avLst/>
          </a:prstGeom>
        </p:spPr>
      </p:pic>
      <p:pic>
        <p:nvPicPr>
          <p:cNvPr id="19" name="Maripos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9469" y="4113098"/>
            <a:ext cx="1602199" cy="1620000"/>
          </a:xfrm>
          <a:prstGeom prst="rect">
            <a:avLst/>
          </a:prstGeom>
        </p:spPr>
      </p:pic>
      <p:sp>
        <p:nvSpPr>
          <p:cNvPr id="20" name="Carta 1"/>
          <p:cNvSpPr/>
          <p:nvPr/>
        </p:nvSpPr>
        <p:spPr>
          <a:xfrm>
            <a:off x="5004593" y="718153"/>
            <a:ext cx="2408349" cy="2292439"/>
          </a:xfrm>
          <a:prstGeom prst="rect">
            <a:avLst/>
          </a:prstGeom>
          <a:solidFill>
            <a:srgbClr val="E68F21"/>
          </a:solidFill>
          <a:ln w="76200">
            <a:solidFill>
              <a:srgbClr val="FFEB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rta 5"/>
          <p:cNvSpPr/>
          <p:nvPr/>
        </p:nvSpPr>
        <p:spPr>
          <a:xfrm>
            <a:off x="5004593" y="3776879"/>
            <a:ext cx="2408349" cy="2292439"/>
          </a:xfrm>
          <a:prstGeom prst="rect">
            <a:avLst/>
          </a:prstGeom>
          <a:solidFill>
            <a:srgbClr val="E68F21"/>
          </a:solidFill>
          <a:ln w="76200">
            <a:solidFill>
              <a:srgbClr val="FFEB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rta 4"/>
          <p:cNvSpPr/>
          <p:nvPr/>
        </p:nvSpPr>
        <p:spPr>
          <a:xfrm>
            <a:off x="8699800" y="3776879"/>
            <a:ext cx="2408349" cy="2292439"/>
          </a:xfrm>
          <a:prstGeom prst="rect">
            <a:avLst/>
          </a:prstGeom>
          <a:solidFill>
            <a:srgbClr val="E68F21"/>
          </a:solidFill>
          <a:ln w="76200">
            <a:solidFill>
              <a:srgbClr val="FFEB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rta 2"/>
          <p:cNvSpPr/>
          <p:nvPr/>
        </p:nvSpPr>
        <p:spPr>
          <a:xfrm>
            <a:off x="1309386" y="718153"/>
            <a:ext cx="2408349" cy="2292439"/>
          </a:xfrm>
          <a:prstGeom prst="rect">
            <a:avLst/>
          </a:prstGeom>
          <a:solidFill>
            <a:srgbClr val="E68F21"/>
          </a:solidFill>
          <a:ln w="76200">
            <a:solidFill>
              <a:srgbClr val="FFEB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rta 3"/>
          <p:cNvSpPr/>
          <p:nvPr/>
        </p:nvSpPr>
        <p:spPr>
          <a:xfrm>
            <a:off x="8699800" y="718151"/>
            <a:ext cx="2408349" cy="2292439"/>
          </a:xfrm>
          <a:prstGeom prst="rect">
            <a:avLst/>
          </a:prstGeom>
          <a:solidFill>
            <a:srgbClr val="E68F21"/>
          </a:solidFill>
          <a:ln w="76200">
            <a:solidFill>
              <a:srgbClr val="FFEB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rta 6"/>
          <p:cNvSpPr/>
          <p:nvPr/>
        </p:nvSpPr>
        <p:spPr>
          <a:xfrm>
            <a:off x="1309386" y="3776879"/>
            <a:ext cx="2408349" cy="2292439"/>
          </a:xfrm>
          <a:prstGeom prst="rect">
            <a:avLst/>
          </a:prstGeom>
          <a:solidFill>
            <a:srgbClr val="E68F21"/>
          </a:solidFill>
          <a:ln w="76200">
            <a:solidFill>
              <a:srgbClr val="FFEB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9511853" y="4322933"/>
            <a:ext cx="784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solidFill>
                  <a:srgbClr val="FFEB99"/>
                </a:solidFill>
                <a:latin typeface="AR BERKLEY" panose="02000000000000000000" pitchFamily="2" charset="0"/>
              </a:rPr>
              <a:t>6</a:t>
            </a:r>
            <a:endParaRPr lang="pt-BR" sz="7200" dirty="0">
              <a:solidFill>
                <a:srgbClr val="FFEB99"/>
              </a:solidFill>
              <a:latin typeface="AR BERKLEY" panose="02000000000000000000" pitchFamily="2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816646" y="4322933"/>
            <a:ext cx="784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solidFill>
                  <a:srgbClr val="FFEB99"/>
                </a:solidFill>
                <a:latin typeface="AR BERKLEY" panose="02000000000000000000" pitchFamily="2" charset="0"/>
              </a:rPr>
              <a:t>5</a:t>
            </a:r>
            <a:endParaRPr lang="pt-BR" sz="7200" dirty="0">
              <a:solidFill>
                <a:srgbClr val="FFEB99"/>
              </a:solidFill>
              <a:latin typeface="AR BERKLEY" panose="02000000000000000000" pitchFamily="2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120631" y="4322933"/>
            <a:ext cx="784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solidFill>
                  <a:srgbClr val="FFEB99"/>
                </a:solidFill>
                <a:latin typeface="AR BERKLEY" panose="02000000000000000000" pitchFamily="2" charset="0"/>
              </a:rPr>
              <a:t>4</a:t>
            </a:r>
            <a:endParaRPr lang="pt-BR" sz="7200" dirty="0">
              <a:solidFill>
                <a:srgbClr val="FFEB99"/>
              </a:solidFill>
              <a:latin typeface="AR BERKLEY" panose="02000000000000000000" pitchFamily="2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9511853" y="1264207"/>
            <a:ext cx="784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solidFill>
                  <a:srgbClr val="FFEB99"/>
                </a:solidFill>
                <a:latin typeface="AR BERKLEY" panose="02000000000000000000" pitchFamily="2" charset="0"/>
              </a:rPr>
              <a:t>3</a:t>
            </a:r>
            <a:endParaRPr lang="pt-BR" sz="7200" dirty="0">
              <a:solidFill>
                <a:srgbClr val="FFEB99"/>
              </a:solidFill>
              <a:latin typeface="AR BERKLEY" panose="02000000000000000000" pitchFamily="2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816646" y="1264207"/>
            <a:ext cx="784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>
                <a:solidFill>
                  <a:srgbClr val="FFEB99"/>
                </a:solidFill>
                <a:latin typeface="AR BERKLEY" panose="02000000000000000000" pitchFamily="2" charset="0"/>
              </a:rPr>
              <a:t>2</a:t>
            </a:r>
            <a:endParaRPr lang="pt-BR" sz="7200" dirty="0">
              <a:solidFill>
                <a:srgbClr val="FFEB99"/>
              </a:solidFill>
              <a:latin typeface="AR BERKLEY" panose="02000000000000000000" pitchFamily="2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120631" y="1264207"/>
            <a:ext cx="784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solidFill>
                  <a:srgbClr val="FFEB99"/>
                </a:solidFill>
                <a:latin typeface="AR BERKLEY" panose="02000000000000000000" pitchFamily="2" charset="0"/>
              </a:rPr>
              <a:t>1</a:t>
            </a:r>
            <a:endParaRPr lang="pt-BR" sz="7200" dirty="0">
              <a:solidFill>
                <a:srgbClr val="FFEB99"/>
              </a:solidFill>
              <a:latin typeface="AR BERKL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7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 BERKLEY</vt:lpstr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5</cp:revision>
  <dcterms:created xsi:type="dcterms:W3CDTF">2020-07-14T22:18:44Z</dcterms:created>
  <dcterms:modified xsi:type="dcterms:W3CDTF">2020-07-14T22:51:52Z</dcterms:modified>
</cp:coreProperties>
</file>