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4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03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42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1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54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14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0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91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53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36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E516-5260-43B4-BA63-A0792A0CA066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02C7-1DF4-4853-9310-969A623F16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30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 flipV="1">
            <a:off x="2395470" y="682579"/>
            <a:ext cx="1957584" cy="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721994" y="1922979"/>
            <a:ext cx="0" cy="11710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4353043" y="970961"/>
            <a:ext cx="0" cy="93149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721994" y="4001844"/>
            <a:ext cx="249850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353053" y="3372657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V="1">
            <a:off x="3734873" y="3525399"/>
            <a:ext cx="0" cy="50378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353044" y="2340602"/>
            <a:ext cx="0" cy="10262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6999660" y="3183205"/>
            <a:ext cx="0" cy="103896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V="1">
            <a:off x="6172190" y="2508192"/>
            <a:ext cx="1036" cy="5493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V="1">
            <a:off x="6173232" y="2537410"/>
            <a:ext cx="1229973" cy="724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7883991" y="2544651"/>
            <a:ext cx="903677" cy="112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flipH="1">
            <a:off x="8609511" y="2861258"/>
            <a:ext cx="1" cy="143713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7984884" y="3894856"/>
            <a:ext cx="1" cy="19226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8976574" y="5192066"/>
            <a:ext cx="125890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V="1">
            <a:off x="7984884" y="5810252"/>
            <a:ext cx="2021989" cy="724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6977103" y="3158656"/>
            <a:ext cx="90688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4353044" y="679094"/>
            <a:ext cx="529323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>
            <a:off x="4353044" y="1908226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8306873" y="1300766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8609511" y="3366885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>
            <a:off x="6645481" y="4684035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flipV="1">
            <a:off x="2855654" y="2449762"/>
            <a:ext cx="852201" cy="18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V="1">
            <a:off x="4361648" y="2854569"/>
            <a:ext cx="656823" cy="18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>
            <a:off x="6220496" y="673399"/>
            <a:ext cx="0" cy="136790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>
            <a:off x="4892873" y="4001844"/>
            <a:ext cx="1" cy="19226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>
            <a:off x="5898532" y="4001844"/>
            <a:ext cx="0" cy="119022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2412640" y="1300766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2412640" y="1922979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 flipV="1">
            <a:off x="2413491" y="2325302"/>
            <a:ext cx="0" cy="6568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353043" y="2338728"/>
            <a:ext cx="133940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 reto 97"/>
          <p:cNvCxnSpPr/>
          <p:nvPr/>
        </p:nvCxnSpPr>
        <p:spPr>
          <a:xfrm>
            <a:off x="5018471" y="1357352"/>
            <a:ext cx="120202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to 99"/>
          <p:cNvCxnSpPr/>
          <p:nvPr/>
        </p:nvCxnSpPr>
        <p:spPr>
          <a:xfrm flipH="1" flipV="1">
            <a:off x="5692432" y="1922906"/>
            <a:ext cx="8" cy="95832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>
            <a:off x="7366715" y="1640165"/>
            <a:ext cx="0" cy="90448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>
            <a:off x="7883991" y="1640165"/>
            <a:ext cx="10732" cy="91576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ector reto 107"/>
          <p:cNvCxnSpPr/>
          <p:nvPr/>
        </p:nvCxnSpPr>
        <p:spPr>
          <a:xfrm>
            <a:off x="6697014" y="1639898"/>
            <a:ext cx="693343" cy="2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>
            <a:off x="2410501" y="5924487"/>
            <a:ext cx="248237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5370490" y="5192066"/>
            <a:ext cx="141772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5370490" y="4596955"/>
            <a:ext cx="0" cy="5951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249558" y="4445225"/>
            <a:ext cx="0" cy="119022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2410501" y="3366885"/>
            <a:ext cx="0" cy="119022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 flipH="1">
            <a:off x="6788218" y="5192066"/>
            <a:ext cx="4285" cy="8867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H="1">
            <a:off x="7403204" y="5040790"/>
            <a:ext cx="10732" cy="103803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 flipH="1">
            <a:off x="3247650" y="4338940"/>
            <a:ext cx="12905" cy="10344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>
            <a:off x="7894723" y="1992713"/>
            <a:ext cx="1871727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 flipV="1">
            <a:off x="2382591" y="2953318"/>
            <a:ext cx="866685" cy="1082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2410501" y="3366885"/>
            <a:ext cx="888618" cy="92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Conector reto 145"/>
          <p:cNvCxnSpPr/>
          <p:nvPr/>
        </p:nvCxnSpPr>
        <p:spPr>
          <a:xfrm>
            <a:off x="2395470" y="5373414"/>
            <a:ext cx="162166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9" name="Picture 4" descr="https://image.flaticon.com/icons/png/512/375/37507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217" y="4555093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Imagem 16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051" y="2292813"/>
            <a:ext cx="518400" cy="518400"/>
          </a:xfrm>
          <a:prstGeom prst="rect">
            <a:avLst/>
          </a:prstGeom>
        </p:spPr>
      </p:pic>
      <p:pic>
        <p:nvPicPr>
          <p:cNvPr id="162" name="Picture 126" descr="https://image.flaticon.com/icons/png/512/346/34621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962" y="2444012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4" descr="https://image.flaticon.com/icons/png/512/297/29703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276" y="5343809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Imagem 163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5215" y="4761035"/>
            <a:ext cx="518400" cy="518400"/>
          </a:xfrm>
          <a:prstGeom prst="rect">
            <a:avLst/>
          </a:prstGeom>
        </p:spPr>
      </p:pic>
      <p:pic>
        <p:nvPicPr>
          <p:cNvPr id="165" name="Imagem 1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2360" y="4247779"/>
            <a:ext cx="518400" cy="518400"/>
          </a:xfrm>
          <a:prstGeom prst="rect">
            <a:avLst/>
          </a:prstGeom>
        </p:spPr>
      </p:pic>
      <p:pic>
        <p:nvPicPr>
          <p:cNvPr id="166" name="Picture 4" descr="https://image.flaticon.com/icons/png/512/3012/3012875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20" y="2582728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12" descr="Cute mommy and baby whale' Sticker by MheaDesign (With images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982" y="3343422"/>
            <a:ext cx="7125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8" descr="https://image.flaticon.com/icons/png/512/2990/2990777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93" y="743956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16" descr="https://image.flaticon.com/icons/png/512/2893/2893178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729" y="4424835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Imagem 17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05489" y="1308569"/>
            <a:ext cx="523975" cy="518400"/>
          </a:xfrm>
          <a:prstGeom prst="rect">
            <a:avLst/>
          </a:prstGeom>
        </p:spPr>
      </p:pic>
      <p:pic>
        <p:nvPicPr>
          <p:cNvPr id="172" name="Imagem 171">
            <a:hlinkClick r:id="" action="ppaction://hlinkshowjump?jump=nextslide"/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54535" y="3491352"/>
            <a:ext cx="432000" cy="432000"/>
          </a:xfrm>
          <a:prstGeom prst="rect">
            <a:avLst/>
          </a:prstGeom>
        </p:spPr>
      </p:pic>
      <p:pic>
        <p:nvPicPr>
          <p:cNvPr id="173" name="Imagem 17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73234" y="3176595"/>
            <a:ext cx="522615" cy="518400"/>
          </a:xfrm>
          <a:prstGeom prst="rect">
            <a:avLst/>
          </a:prstGeom>
        </p:spPr>
      </p:pic>
      <p:pic>
        <p:nvPicPr>
          <p:cNvPr id="179" name="Imagem 178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4729" y="1402333"/>
            <a:ext cx="518205" cy="518205"/>
          </a:xfrm>
          <a:prstGeom prst="rect">
            <a:avLst/>
          </a:prstGeom>
        </p:spPr>
      </p:pic>
      <p:pic>
        <p:nvPicPr>
          <p:cNvPr id="180" name="Picture 136" descr="https://image.flaticon.com/icons/png/512/875/875010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298" y="3579823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82" descr="https://image.flaticon.com/icons/png/512/2990/2990557.png">
            <a:hlinkClick r:id="" action="ppaction://hlinkshowjump?jump=nextslide"/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018" y="5332397"/>
            <a:ext cx="518400" cy="5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4" name="Conector de seta reta 183"/>
          <p:cNvCxnSpPr/>
          <p:nvPr/>
        </p:nvCxnSpPr>
        <p:spPr>
          <a:xfrm>
            <a:off x="1056068" y="1269935"/>
            <a:ext cx="965916" cy="0"/>
          </a:xfrm>
          <a:prstGeom prst="straightConnector1">
            <a:avLst/>
          </a:prstGeom>
          <a:ln w="28575">
            <a:solidFill>
              <a:srgbClr val="EB4F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CaixaDeTexto 184"/>
          <p:cNvSpPr txBox="1"/>
          <p:nvPr/>
        </p:nvSpPr>
        <p:spPr>
          <a:xfrm>
            <a:off x="978795" y="923601"/>
            <a:ext cx="104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Inicio</a:t>
            </a:r>
            <a:endParaRPr lang="pt-BR" dirty="0"/>
          </a:p>
        </p:txBody>
      </p:sp>
      <p:cxnSp>
        <p:nvCxnSpPr>
          <p:cNvPr id="186" name="Conector de seta reta 185"/>
          <p:cNvCxnSpPr/>
          <p:nvPr/>
        </p:nvCxnSpPr>
        <p:spPr>
          <a:xfrm>
            <a:off x="10148550" y="5554469"/>
            <a:ext cx="965916" cy="0"/>
          </a:xfrm>
          <a:prstGeom prst="straightConnector1">
            <a:avLst/>
          </a:prstGeom>
          <a:ln w="28575">
            <a:solidFill>
              <a:srgbClr val="EB4F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aixaDeTexto 186"/>
          <p:cNvSpPr txBox="1"/>
          <p:nvPr/>
        </p:nvSpPr>
        <p:spPr>
          <a:xfrm>
            <a:off x="10171071" y="5147731"/>
            <a:ext cx="104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Llegada</a:t>
            </a:r>
            <a:endParaRPr lang="pt-BR" dirty="0"/>
          </a:p>
        </p:txBody>
      </p:sp>
      <p:cxnSp>
        <p:nvCxnSpPr>
          <p:cNvPr id="189" name="Conector reto 188"/>
          <p:cNvCxnSpPr/>
          <p:nvPr/>
        </p:nvCxnSpPr>
        <p:spPr>
          <a:xfrm>
            <a:off x="6386692" y="3392329"/>
            <a:ext cx="620644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 reto 196"/>
          <p:cNvCxnSpPr/>
          <p:nvPr/>
        </p:nvCxnSpPr>
        <p:spPr>
          <a:xfrm flipV="1">
            <a:off x="8626139" y="4268200"/>
            <a:ext cx="903677" cy="112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Conector reto 197"/>
          <p:cNvCxnSpPr/>
          <p:nvPr/>
        </p:nvCxnSpPr>
        <p:spPr>
          <a:xfrm>
            <a:off x="8626139" y="4707426"/>
            <a:ext cx="0" cy="90448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Conector reto 198"/>
          <p:cNvCxnSpPr/>
          <p:nvPr/>
        </p:nvCxnSpPr>
        <p:spPr>
          <a:xfrm flipV="1">
            <a:off x="8609511" y="4702993"/>
            <a:ext cx="820765" cy="1261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hlinkClick r:id="" action="ppaction://hlinkshowjump?jump=firstslide"/>
          </p:cNvPr>
          <p:cNvSpPr/>
          <p:nvPr/>
        </p:nvSpPr>
        <p:spPr>
          <a:xfrm>
            <a:off x="3155325" y="1909360"/>
            <a:ext cx="6284890" cy="3168203"/>
          </a:xfrm>
          <a:prstGeom prst="ellipse">
            <a:avLst/>
          </a:prstGeom>
          <a:solidFill>
            <a:srgbClr val="00B0F0"/>
          </a:solidFill>
          <a:ln w="57150">
            <a:solidFill>
              <a:srgbClr val="EB4FE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59877" y="2985631"/>
            <a:ext cx="4481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err="1" smtClean="0">
                <a:latin typeface="AR CARTER" panose="02000000000000000000" pitchFamily="2" charset="0"/>
              </a:rPr>
              <a:t>Vuelve</a:t>
            </a:r>
            <a:r>
              <a:rPr lang="pt-BR" sz="6000" dirty="0" smtClean="0">
                <a:latin typeface="AR CARTER" panose="02000000000000000000" pitchFamily="2" charset="0"/>
              </a:rPr>
              <a:t> a </a:t>
            </a:r>
            <a:r>
              <a:rPr lang="pt-BR" sz="6000" dirty="0" err="1" smtClean="0">
                <a:latin typeface="AR CARTER" panose="02000000000000000000" pitchFamily="2" charset="0"/>
              </a:rPr>
              <a:t>intentarlo</a:t>
            </a:r>
            <a:endParaRPr lang="pt-BR" sz="6000" dirty="0">
              <a:latin typeface="AR CART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 CARTER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9</cp:revision>
  <dcterms:created xsi:type="dcterms:W3CDTF">2020-07-14T15:44:06Z</dcterms:created>
  <dcterms:modified xsi:type="dcterms:W3CDTF">2020-07-14T16:58:29Z</dcterms:modified>
</cp:coreProperties>
</file>