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2187"/>
    <a:srgbClr val="FFBB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0A9C-DCFD-4368-8D9B-085A2528B96E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9A14D-97BA-44D2-BD3B-32EC3C848A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3310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0A9C-DCFD-4368-8D9B-085A2528B96E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9A14D-97BA-44D2-BD3B-32EC3C848A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761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0A9C-DCFD-4368-8D9B-085A2528B96E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9A14D-97BA-44D2-BD3B-32EC3C848A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182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0A9C-DCFD-4368-8D9B-085A2528B96E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9A14D-97BA-44D2-BD3B-32EC3C848A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3031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0A9C-DCFD-4368-8D9B-085A2528B96E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9A14D-97BA-44D2-BD3B-32EC3C848A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086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0A9C-DCFD-4368-8D9B-085A2528B96E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9A14D-97BA-44D2-BD3B-32EC3C848A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0064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0A9C-DCFD-4368-8D9B-085A2528B96E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9A14D-97BA-44D2-BD3B-32EC3C848A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700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0A9C-DCFD-4368-8D9B-085A2528B96E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9A14D-97BA-44D2-BD3B-32EC3C848A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064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0A9C-DCFD-4368-8D9B-085A2528B96E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9A14D-97BA-44D2-BD3B-32EC3C848A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802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0A9C-DCFD-4368-8D9B-085A2528B96E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9A14D-97BA-44D2-BD3B-32EC3C848A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24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0A9C-DCFD-4368-8D9B-085A2528B96E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9A14D-97BA-44D2-BD3B-32EC3C848A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114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00A9C-DCFD-4368-8D9B-085A2528B96E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9A14D-97BA-44D2-BD3B-32EC3C848A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6684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xágono 4"/>
          <p:cNvSpPr/>
          <p:nvPr/>
        </p:nvSpPr>
        <p:spPr>
          <a:xfrm>
            <a:off x="7366716" y="2631421"/>
            <a:ext cx="1080000" cy="1080000"/>
          </a:xfrm>
          <a:prstGeom prst="hexagon">
            <a:avLst/>
          </a:prstGeom>
          <a:solidFill>
            <a:srgbClr val="8F21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dado mascotas ok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997298" y="1380344"/>
            <a:ext cx="4081530" cy="4081530"/>
          </a:xfrm>
          <a:prstGeom prst="hexagon">
            <a:avLst/>
          </a:prstGeom>
          <a:ln w="28575">
            <a:solidFill>
              <a:srgbClr val="8F2187"/>
            </a:solidFill>
          </a:ln>
        </p:spPr>
      </p:pic>
    </p:spTree>
    <p:extLst>
      <p:ext uri="{BB962C8B-B14F-4D97-AF65-F5344CB8AC3E}">
        <p14:creationId xmlns:p14="http://schemas.microsoft.com/office/powerpoint/2010/main" val="3604837327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 vol="80000">
                <p:cTn id="2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karen</dc:creator>
  <cp:lastModifiedBy>karen</cp:lastModifiedBy>
  <cp:revision>2</cp:revision>
  <dcterms:created xsi:type="dcterms:W3CDTF">2020-07-14T15:10:08Z</dcterms:created>
  <dcterms:modified xsi:type="dcterms:W3CDTF">2020-07-14T15:12:24Z</dcterms:modified>
</cp:coreProperties>
</file>