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66" r:id="rId6"/>
    <p:sldId id="264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9EF"/>
    <a:srgbClr val="E23B0E"/>
    <a:srgbClr val="C59EE2"/>
    <a:srgbClr val="AA72D4"/>
    <a:srgbClr val="9148C8"/>
    <a:srgbClr val="D1B2E8"/>
    <a:srgbClr val="BA8CDC"/>
    <a:srgbClr val="9F5FCF"/>
    <a:srgbClr val="873AC0"/>
    <a:srgbClr val="753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63D4-E554-45E3-A308-61E2B5DCC23B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41E-991C-423A-97B9-A8E0C30DA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082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63D4-E554-45E3-A308-61E2B5DCC23B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41E-991C-423A-97B9-A8E0C30DA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38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63D4-E554-45E3-A308-61E2B5DCC23B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41E-991C-423A-97B9-A8E0C30DA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499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63D4-E554-45E3-A308-61E2B5DCC23B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41E-991C-423A-97B9-A8E0C30DA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41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63D4-E554-45E3-A308-61E2B5DCC23B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41E-991C-423A-97B9-A8E0C30DA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199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63D4-E554-45E3-A308-61E2B5DCC23B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41E-991C-423A-97B9-A8E0C30DA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71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63D4-E554-45E3-A308-61E2B5DCC23B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41E-991C-423A-97B9-A8E0C30DA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36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63D4-E554-45E3-A308-61E2B5DCC23B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41E-991C-423A-97B9-A8E0C30DA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748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63D4-E554-45E3-A308-61E2B5DCC23B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41E-991C-423A-97B9-A8E0C30DA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493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63D4-E554-45E3-A308-61E2B5DCC23B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41E-991C-423A-97B9-A8E0C30DA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677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63D4-E554-45E3-A308-61E2B5DCC23B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41E-991C-423A-97B9-A8E0C30DA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10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963D4-E554-45E3-A308-61E2B5DCC23B}" type="datetimeFigureOut">
              <a:rPr lang="pt-BR" smtClean="0"/>
              <a:t>13/07/2020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0F41E-991C-423A-97B9-A8E0C30DA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351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slide" Target="slide6.xml"/><Relationship Id="rId4" Type="http://schemas.openxmlformats.org/officeDocument/2006/relationships/slide" Target="slide4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7.png"/><Relationship Id="rId7" Type="http://schemas.openxmlformats.org/officeDocument/2006/relationships/slide" Target="slide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slide" Target="slide1.xml"/><Relationship Id="rId7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1.emf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tângulo de cantos arredondados 30"/>
          <p:cNvSpPr/>
          <p:nvPr/>
        </p:nvSpPr>
        <p:spPr>
          <a:xfrm>
            <a:off x="155575" y="-298580"/>
            <a:ext cx="2154036" cy="6705953"/>
          </a:xfrm>
          <a:prstGeom prst="roundRect">
            <a:avLst/>
          </a:prstGeom>
          <a:solidFill>
            <a:srgbClr val="DFC9EF"/>
          </a:solidFill>
          <a:ln w="47625">
            <a:solidFill>
              <a:srgbClr val="F45A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2531499" y="-298579"/>
            <a:ext cx="2154036" cy="6713890"/>
          </a:xfrm>
          <a:prstGeom prst="roundRect">
            <a:avLst/>
          </a:prstGeom>
          <a:solidFill>
            <a:srgbClr val="C59EE2"/>
          </a:solidFill>
          <a:ln w="47625">
            <a:solidFill>
              <a:srgbClr val="F45A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de cantos arredondados 28"/>
          <p:cNvSpPr/>
          <p:nvPr/>
        </p:nvSpPr>
        <p:spPr>
          <a:xfrm>
            <a:off x="4901264" y="-298580"/>
            <a:ext cx="2154036" cy="6705949"/>
          </a:xfrm>
          <a:prstGeom prst="roundRect">
            <a:avLst/>
          </a:prstGeom>
          <a:solidFill>
            <a:srgbClr val="AA72D4"/>
          </a:solidFill>
          <a:ln w="47625">
            <a:solidFill>
              <a:srgbClr val="F45A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7271029" y="-298579"/>
            <a:ext cx="2154036" cy="6713890"/>
          </a:xfrm>
          <a:prstGeom prst="roundRect">
            <a:avLst/>
          </a:prstGeom>
          <a:solidFill>
            <a:srgbClr val="9148C8"/>
          </a:solidFill>
          <a:ln w="47625">
            <a:solidFill>
              <a:srgbClr val="F45A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de cantos arredondados 26"/>
          <p:cNvSpPr/>
          <p:nvPr/>
        </p:nvSpPr>
        <p:spPr>
          <a:xfrm>
            <a:off x="9640794" y="-298579"/>
            <a:ext cx="2154036" cy="6713890"/>
          </a:xfrm>
          <a:prstGeom prst="roundRect">
            <a:avLst/>
          </a:prstGeom>
          <a:solidFill>
            <a:srgbClr val="7030A0"/>
          </a:solidFill>
          <a:ln w="47625">
            <a:solidFill>
              <a:srgbClr val="F45A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AutoShape 10" descr="https://image.flaticon.com/icons/svg/3062/3062575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18" descr="https://image.flaticon.com/icons/svg/3075/3075917.sv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1" name="Imagem 20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1788" y="4739842"/>
            <a:ext cx="1350000" cy="1350000"/>
          </a:xfrm>
          <a:prstGeom prst="rect">
            <a:avLst/>
          </a:prstGeom>
        </p:spPr>
      </p:pic>
      <p:pic>
        <p:nvPicPr>
          <p:cNvPr id="22" name="Imagem 2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4089" y="4682684"/>
            <a:ext cx="1428386" cy="1440000"/>
          </a:xfrm>
          <a:prstGeom prst="rect">
            <a:avLst/>
          </a:prstGeom>
        </p:spPr>
      </p:pic>
      <p:pic>
        <p:nvPicPr>
          <p:cNvPr id="24" name="Imagem 23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1454" y="4514842"/>
            <a:ext cx="1865969" cy="1800000"/>
          </a:xfrm>
          <a:prstGeom prst="rect">
            <a:avLst/>
          </a:prstGeom>
        </p:spPr>
      </p:pic>
      <p:pic>
        <p:nvPicPr>
          <p:cNvPr id="25" name="Imagem 24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18047" y="4784842"/>
            <a:ext cx="1260000" cy="1260000"/>
          </a:xfrm>
          <a:prstGeom prst="rect">
            <a:avLst/>
          </a:prstGeom>
        </p:spPr>
      </p:pic>
      <p:pic>
        <p:nvPicPr>
          <p:cNvPr id="26" name="Imagem 25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997812" y="4694842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32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800306" y="-953922"/>
            <a:ext cx="2200847" cy="6754953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829117" y="1591036"/>
            <a:ext cx="61432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smtClean="0">
                <a:solidFill>
                  <a:schemeClr val="bg1"/>
                </a:solidFill>
                <a:latin typeface="AR CARTER" panose="02000000000000000000" pitchFamily="2" charset="0"/>
              </a:rPr>
              <a:t>¿</a:t>
            </a:r>
            <a:r>
              <a:rPr lang="pt-BR" sz="6600" dirty="0" err="1" smtClean="0">
                <a:solidFill>
                  <a:schemeClr val="bg1"/>
                </a:solidFill>
                <a:latin typeface="AR CARTER" panose="02000000000000000000" pitchFamily="2" charset="0"/>
              </a:rPr>
              <a:t>Qué</a:t>
            </a:r>
            <a:r>
              <a:rPr lang="pt-BR" sz="6600" dirty="0" smtClean="0">
                <a:solidFill>
                  <a:schemeClr val="bg1"/>
                </a:solidFill>
                <a:latin typeface="AR CARTER" panose="02000000000000000000" pitchFamily="2" charset="0"/>
              </a:rPr>
              <a:t> </a:t>
            </a:r>
            <a:r>
              <a:rPr lang="pt-BR" sz="6600" dirty="0" err="1" smtClean="0">
                <a:solidFill>
                  <a:schemeClr val="bg1"/>
                </a:solidFill>
                <a:latin typeface="AR CARTER" panose="02000000000000000000" pitchFamily="2" charset="0"/>
              </a:rPr>
              <a:t>otro</a:t>
            </a:r>
            <a:r>
              <a:rPr lang="pt-BR" sz="6600" dirty="0" smtClean="0">
                <a:solidFill>
                  <a:schemeClr val="bg1"/>
                </a:solidFill>
                <a:latin typeface="AR CARTER" panose="02000000000000000000" pitchFamily="2" charset="0"/>
              </a:rPr>
              <a:t> animal vive </a:t>
            </a:r>
            <a:r>
              <a:rPr lang="pt-BR" sz="6600" dirty="0" err="1" smtClean="0">
                <a:solidFill>
                  <a:schemeClr val="bg1"/>
                </a:solidFill>
                <a:latin typeface="AR CARTER" panose="02000000000000000000" pitchFamily="2" charset="0"/>
              </a:rPr>
              <a:t>en</a:t>
            </a:r>
            <a:r>
              <a:rPr lang="pt-BR" sz="6600" dirty="0" smtClean="0">
                <a:solidFill>
                  <a:schemeClr val="bg1"/>
                </a:solidFill>
                <a:latin typeface="AR CARTER" panose="02000000000000000000" pitchFamily="2" charset="0"/>
              </a:rPr>
              <a:t> el </a:t>
            </a:r>
            <a:r>
              <a:rPr lang="pt-BR" sz="6600" dirty="0" err="1" smtClean="0">
                <a:solidFill>
                  <a:schemeClr val="bg1"/>
                </a:solidFill>
                <a:latin typeface="AR CARTER" panose="02000000000000000000" pitchFamily="2" charset="0"/>
              </a:rPr>
              <a:t>océano</a:t>
            </a:r>
            <a:r>
              <a:rPr lang="pt-BR" sz="6600" dirty="0" smtClean="0">
                <a:solidFill>
                  <a:schemeClr val="bg1"/>
                </a:solidFill>
                <a:latin typeface="AR CARTER" panose="02000000000000000000" pitchFamily="2" charset="0"/>
              </a:rPr>
              <a:t>?</a:t>
            </a:r>
            <a:endParaRPr lang="pt-BR" sz="6600" dirty="0">
              <a:solidFill>
                <a:schemeClr val="bg1"/>
              </a:solidFill>
              <a:latin typeface="AR CARTER" panose="02000000000000000000" pitchFamily="2" charset="0"/>
            </a:endParaRPr>
          </a:p>
        </p:txBody>
      </p:sp>
      <p:sp>
        <p:nvSpPr>
          <p:cNvPr id="13" name="AutoShape 12" descr="https://image.flaticon.com/icons/svg/2990/2990525.svg"/>
          <p:cNvSpPr>
            <a:spLocks noChangeAspect="1" noChangeArrowheads="1"/>
          </p:cNvSpPr>
          <p:nvPr/>
        </p:nvSpPr>
        <p:spPr bwMode="auto">
          <a:xfrm>
            <a:off x="3348941" y="507465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14" descr="https://image.flaticon.com/icons/svg/2990/2990525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7" name="Cangrej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9612" y="4354651"/>
            <a:ext cx="1440000" cy="1440000"/>
          </a:xfrm>
          <a:prstGeom prst="rect">
            <a:avLst/>
          </a:prstGeom>
        </p:spPr>
      </p:pic>
      <p:pic>
        <p:nvPicPr>
          <p:cNvPr id="18" name="Hipopótam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253" y="4354651"/>
            <a:ext cx="1440000" cy="1440000"/>
          </a:xfrm>
          <a:prstGeom prst="rect">
            <a:avLst/>
          </a:prstGeom>
        </p:spPr>
      </p:pic>
      <p:pic>
        <p:nvPicPr>
          <p:cNvPr id="19" name="Sapo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5971" y="4354651"/>
            <a:ext cx="1440000" cy="1440000"/>
          </a:xfrm>
          <a:prstGeom prst="rect">
            <a:avLst/>
          </a:prstGeom>
        </p:spPr>
      </p:pic>
      <p:pic>
        <p:nvPicPr>
          <p:cNvPr id="20" name="Serpient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72330" y="4354651"/>
            <a:ext cx="1440000" cy="1440000"/>
          </a:xfrm>
          <a:prstGeom prst="rect">
            <a:avLst/>
          </a:prstGeom>
        </p:spPr>
      </p:pic>
      <p:pic>
        <p:nvPicPr>
          <p:cNvPr id="21" name="Imagem 20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12330" y="100414"/>
            <a:ext cx="883520" cy="1021454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6997" y="-58204"/>
            <a:ext cx="1432842" cy="138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24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350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350" fill="hold">
                                          <p:stCondLst>
                                            <p:cond delay="7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350" fill="hold">
                                          <p:stCondLst>
                                            <p:cond delay="10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35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812225" y="-828580"/>
            <a:ext cx="2206943" cy="676105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704562" y="1606696"/>
            <a:ext cx="63552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smtClean="0">
                <a:solidFill>
                  <a:schemeClr val="bg1"/>
                </a:solidFill>
                <a:latin typeface="AR CARTER" panose="02000000000000000000" pitchFamily="2" charset="0"/>
              </a:rPr>
              <a:t>El tigre vive </a:t>
            </a:r>
            <a:r>
              <a:rPr lang="pt-BR" sz="6600" dirty="0" err="1" smtClean="0">
                <a:solidFill>
                  <a:schemeClr val="bg1"/>
                </a:solidFill>
                <a:latin typeface="AR CARTER" panose="02000000000000000000" pitchFamily="2" charset="0"/>
              </a:rPr>
              <a:t>en</a:t>
            </a:r>
            <a:r>
              <a:rPr lang="pt-BR" sz="6600" dirty="0" smtClean="0">
                <a:solidFill>
                  <a:schemeClr val="bg1"/>
                </a:solidFill>
                <a:latin typeface="AR CARTER" panose="02000000000000000000" pitchFamily="2" charset="0"/>
              </a:rPr>
              <a:t> </a:t>
            </a:r>
            <a:r>
              <a:rPr lang="pt-BR" sz="6600" dirty="0" err="1" smtClean="0">
                <a:solidFill>
                  <a:schemeClr val="bg1"/>
                </a:solidFill>
                <a:latin typeface="AR CARTER" panose="02000000000000000000" pitchFamily="2" charset="0"/>
              </a:rPr>
              <a:t>la</a:t>
            </a:r>
            <a:r>
              <a:rPr lang="pt-BR" sz="6600" dirty="0" smtClean="0">
                <a:solidFill>
                  <a:schemeClr val="bg1"/>
                </a:solidFill>
                <a:latin typeface="AR CARTER" panose="02000000000000000000" pitchFamily="2" charset="0"/>
              </a:rPr>
              <a:t> </a:t>
            </a:r>
            <a:r>
              <a:rPr lang="pt-BR" sz="6600" dirty="0" err="1" smtClean="0">
                <a:solidFill>
                  <a:schemeClr val="bg1"/>
                </a:solidFill>
                <a:latin typeface="AR CARTER" panose="02000000000000000000" pitchFamily="2" charset="0"/>
              </a:rPr>
              <a:t>sabana</a:t>
            </a:r>
            <a:r>
              <a:rPr lang="pt-BR" sz="6600" dirty="0" smtClean="0">
                <a:solidFill>
                  <a:schemeClr val="bg1"/>
                </a:solidFill>
                <a:latin typeface="AR CARTER" panose="02000000000000000000" pitchFamily="2" charset="0"/>
              </a:rPr>
              <a:t> y </a:t>
            </a:r>
            <a:r>
              <a:rPr lang="pt-BR" sz="6600" dirty="0" err="1" smtClean="0">
                <a:solidFill>
                  <a:schemeClr val="bg1"/>
                </a:solidFill>
                <a:latin typeface="AR CARTER" panose="02000000000000000000" pitchFamily="2" charset="0"/>
              </a:rPr>
              <a:t>en</a:t>
            </a:r>
            <a:r>
              <a:rPr lang="pt-BR" sz="6600" dirty="0" smtClean="0">
                <a:solidFill>
                  <a:schemeClr val="bg1"/>
                </a:solidFill>
                <a:latin typeface="AR CARTER" panose="02000000000000000000" pitchFamily="2" charset="0"/>
              </a:rPr>
              <a:t>:  </a:t>
            </a:r>
            <a:endParaRPr lang="pt-BR" sz="6600" dirty="0">
              <a:solidFill>
                <a:schemeClr val="bg1"/>
              </a:solidFill>
              <a:latin typeface="AR CARTER" panose="02000000000000000000" pitchFamily="2" charset="0"/>
            </a:endParaRPr>
          </a:p>
        </p:txBody>
      </p:sp>
      <p:pic>
        <p:nvPicPr>
          <p:cNvPr id="21" name="Imagem 20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2330" y="100414"/>
            <a:ext cx="883520" cy="1021454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037" y="124675"/>
            <a:ext cx="994479" cy="990000"/>
          </a:xfrm>
          <a:prstGeom prst="rect">
            <a:avLst/>
          </a:prstGeom>
        </p:spPr>
      </p:pic>
      <p:grpSp>
        <p:nvGrpSpPr>
          <p:cNvPr id="4" name="océano"/>
          <p:cNvGrpSpPr/>
          <p:nvPr/>
        </p:nvGrpSpPr>
        <p:grpSpPr>
          <a:xfrm>
            <a:off x="9025150" y="4222374"/>
            <a:ext cx="1957613" cy="1210236"/>
            <a:chOff x="1055110" y="4208927"/>
            <a:chExt cx="1957613" cy="1210236"/>
          </a:xfrm>
        </p:grpSpPr>
        <p:sp>
          <p:nvSpPr>
            <p:cNvPr id="3" name="Elipse 2"/>
            <p:cNvSpPr/>
            <p:nvPr/>
          </p:nvSpPr>
          <p:spPr>
            <a:xfrm>
              <a:off x="1055110" y="4208927"/>
              <a:ext cx="1899413" cy="1210236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" name="CaixaDeTexto 1"/>
            <p:cNvSpPr txBox="1"/>
            <p:nvPr/>
          </p:nvSpPr>
          <p:spPr>
            <a:xfrm>
              <a:off x="1089794" y="4490880"/>
              <a:ext cx="19229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600" dirty="0" smtClean="0">
                  <a:solidFill>
                    <a:schemeClr val="bg1"/>
                  </a:solidFill>
                  <a:latin typeface="AR CENA" panose="02000000000000000000" pitchFamily="2" charset="0"/>
                </a:rPr>
                <a:t>El </a:t>
              </a:r>
              <a:r>
                <a:rPr lang="pt-BR" sz="3600" dirty="0" err="1">
                  <a:solidFill>
                    <a:schemeClr val="bg1"/>
                  </a:solidFill>
                  <a:latin typeface="AR CENA" panose="02000000000000000000" pitchFamily="2" charset="0"/>
                </a:rPr>
                <a:t>o</a:t>
              </a:r>
              <a:r>
                <a:rPr lang="pt-BR" sz="3600" dirty="0" err="1" smtClean="0">
                  <a:solidFill>
                    <a:schemeClr val="bg1"/>
                  </a:solidFill>
                  <a:latin typeface="AR CENA" panose="02000000000000000000" pitchFamily="2" charset="0"/>
                </a:rPr>
                <a:t>céano</a:t>
              </a:r>
              <a:endParaRPr lang="pt-BR" sz="3600" dirty="0">
                <a:solidFill>
                  <a:schemeClr val="bg1"/>
                </a:solidFill>
                <a:latin typeface="AR CENA" panose="02000000000000000000" pitchFamily="2" charset="0"/>
              </a:endParaRPr>
            </a:p>
          </p:txBody>
        </p:sp>
      </p:grpSp>
      <p:grpSp>
        <p:nvGrpSpPr>
          <p:cNvPr id="8" name="Selva"/>
          <p:cNvGrpSpPr/>
          <p:nvPr/>
        </p:nvGrpSpPr>
        <p:grpSpPr>
          <a:xfrm>
            <a:off x="1131297" y="4222374"/>
            <a:ext cx="1899413" cy="1210236"/>
            <a:chOff x="9025152" y="4222374"/>
            <a:chExt cx="1899413" cy="1210236"/>
          </a:xfrm>
          <a:solidFill>
            <a:srgbClr val="92D050"/>
          </a:solidFill>
        </p:grpSpPr>
        <p:sp>
          <p:nvSpPr>
            <p:cNvPr id="17" name="Elipse 16"/>
            <p:cNvSpPr/>
            <p:nvPr/>
          </p:nvSpPr>
          <p:spPr>
            <a:xfrm>
              <a:off x="9025152" y="4222374"/>
              <a:ext cx="1899413" cy="121023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9255967" y="4490880"/>
              <a:ext cx="1474237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600" dirty="0" smtClean="0">
                  <a:solidFill>
                    <a:schemeClr val="bg1"/>
                  </a:solidFill>
                  <a:latin typeface="AR CENA" panose="02000000000000000000" pitchFamily="2" charset="0"/>
                </a:rPr>
                <a:t>La selva</a:t>
              </a:r>
              <a:endParaRPr lang="pt-BR" sz="3600" dirty="0">
                <a:solidFill>
                  <a:schemeClr val="bg1"/>
                </a:solidFill>
                <a:latin typeface="AR CENA" panose="02000000000000000000" pitchFamily="2" charset="0"/>
              </a:endParaRPr>
            </a:p>
          </p:txBody>
        </p:sp>
      </p:grpSp>
      <p:grpSp>
        <p:nvGrpSpPr>
          <p:cNvPr id="7" name="Pantano"/>
          <p:cNvGrpSpPr/>
          <p:nvPr/>
        </p:nvGrpSpPr>
        <p:grpSpPr>
          <a:xfrm>
            <a:off x="6376112" y="4222374"/>
            <a:ext cx="1922929" cy="1210236"/>
            <a:chOff x="6376112" y="4222374"/>
            <a:chExt cx="1922929" cy="1210236"/>
          </a:xfrm>
        </p:grpSpPr>
        <p:sp>
          <p:nvSpPr>
            <p:cNvPr id="18" name="Elipse 17"/>
            <p:cNvSpPr/>
            <p:nvPr/>
          </p:nvSpPr>
          <p:spPr>
            <a:xfrm>
              <a:off x="6387871" y="4222374"/>
              <a:ext cx="1899413" cy="12102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6376112" y="4490880"/>
              <a:ext cx="19229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600" dirty="0" smtClean="0">
                  <a:solidFill>
                    <a:schemeClr val="bg1"/>
                  </a:solidFill>
                  <a:latin typeface="AR CENA" panose="02000000000000000000" pitchFamily="2" charset="0"/>
                </a:rPr>
                <a:t>El </a:t>
              </a:r>
              <a:r>
                <a:rPr lang="pt-BR" sz="3600" dirty="0" err="1" smtClean="0">
                  <a:solidFill>
                    <a:schemeClr val="bg1"/>
                  </a:solidFill>
                  <a:latin typeface="AR CENA" panose="02000000000000000000" pitchFamily="2" charset="0"/>
                </a:rPr>
                <a:t>pantano</a:t>
              </a:r>
              <a:endParaRPr lang="pt-BR" sz="3600" dirty="0">
                <a:solidFill>
                  <a:schemeClr val="bg1"/>
                </a:solidFill>
                <a:latin typeface="AR CENA" panose="02000000000000000000" pitchFamily="2" charset="0"/>
              </a:endParaRPr>
            </a:p>
          </p:txBody>
        </p:sp>
      </p:grpSp>
      <p:grpSp>
        <p:nvGrpSpPr>
          <p:cNvPr id="5" name="Montañas"/>
          <p:cNvGrpSpPr/>
          <p:nvPr/>
        </p:nvGrpSpPr>
        <p:grpSpPr>
          <a:xfrm>
            <a:off x="3709732" y="4222374"/>
            <a:ext cx="1940271" cy="1210236"/>
            <a:chOff x="3709732" y="4222374"/>
            <a:chExt cx="1940271" cy="1210236"/>
          </a:xfrm>
        </p:grpSpPr>
        <p:sp>
          <p:nvSpPr>
            <p:cNvPr id="16" name="Elipse 15"/>
            <p:cNvSpPr/>
            <p:nvPr/>
          </p:nvSpPr>
          <p:spPr>
            <a:xfrm>
              <a:off x="3750590" y="4222374"/>
              <a:ext cx="1899413" cy="121023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3709732" y="4552435"/>
              <a:ext cx="19229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dirty="0" err="1" smtClean="0">
                  <a:solidFill>
                    <a:schemeClr val="bg1"/>
                  </a:solidFill>
                  <a:latin typeface="AR CENA" panose="02000000000000000000" pitchFamily="2" charset="0"/>
                </a:rPr>
                <a:t>Las</a:t>
              </a:r>
              <a:r>
                <a:rPr lang="pt-BR" sz="2800" dirty="0" smtClean="0">
                  <a:solidFill>
                    <a:schemeClr val="bg1"/>
                  </a:solidFill>
                  <a:latin typeface="AR CENA" panose="02000000000000000000" pitchFamily="2" charset="0"/>
                </a:rPr>
                <a:t> </a:t>
              </a:r>
              <a:r>
                <a:rPr lang="pt-BR" sz="2800" dirty="0" err="1" smtClean="0">
                  <a:solidFill>
                    <a:schemeClr val="bg1"/>
                  </a:solidFill>
                  <a:latin typeface="AR CENA" panose="02000000000000000000" pitchFamily="2" charset="0"/>
                </a:rPr>
                <a:t>montañas</a:t>
              </a:r>
              <a:endParaRPr lang="pt-BR" sz="2800" dirty="0">
                <a:solidFill>
                  <a:schemeClr val="bg1"/>
                </a:solidFill>
                <a:latin typeface="AR CENA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742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m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862267" y="-829246"/>
            <a:ext cx="2200847" cy="6754953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585214" y="1706947"/>
            <a:ext cx="64557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smtClean="0">
                <a:solidFill>
                  <a:schemeClr val="bg1"/>
                </a:solidFill>
                <a:latin typeface="AR CARTER" panose="02000000000000000000" pitchFamily="2" charset="0"/>
              </a:rPr>
              <a:t>¿</a:t>
            </a:r>
            <a:r>
              <a:rPr lang="pt-BR" sz="6600" dirty="0" err="1" smtClean="0">
                <a:solidFill>
                  <a:schemeClr val="bg1"/>
                </a:solidFill>
                <a:latin typeface="AR CARTER" panose="02000000000000000000" pitchFamily="2" charset="0"/>
              </a:rPr>
              <a:t>Qué</a:t>
            </a:r>
            <a:r>
              <a:rPr lang="pt-BR" sz="6600" dirty="0" smtClean="0">
                <a:solidFill>
                  <a:schemeClr val="bg1"/>
                </a:solidFill>
                <a:latin typeface="AR CARTER" panose="02000000000000000000" pitchFamily="2" charset="0"/>
              </a:rPr>
              <a:t> animal NO vive </a:t>
            </a:r>
            <a:r>
              <a:rPr lang="pt-BR" sz="6600" dirty="0" err="1" smtClean="0">
                <a:solidFill>
                  <a:schemeClr val="bg1"/>
                </a:solidFill>
                <a:latin typeface="AR CARTER" panose="02000000000000000000" pitchFamily="2" charset="0"/>
              </a:rPr>
              <a:t>en</a:t>
            </a:r>
            <a:r>
              <a:rPr lang="pt-BR" sz="6600" dirty="0" smtClean="0">
                <a:solidFill>
                  <a:schemeClr val="bg1"/>
                </a:solidFill>
                <a:latin typeface="AR CARTER" panose="02000000000000000000" pitchFamily="2" charset="0"/>
              </a:rPr>
              <a:t> </a:t>
            </a:r>
            <a:r>
              <a:rPr lang="pt-BR" sz="6600" dirty="0" err="1" smtClean="0">
                <a:solidFill>
                  <a:schemeClr val="bg1"/>
                </a:solidFill>
                <a:latin typeface="AR CARTER" panose="02000000000000000000" pitchFamily="2" charset="0"/>
              </a:rPr>
              <a:t>la</a:t>
            </a:r>
            <a:r>
              <a:rPr lang="pt-BR" sz="6600" dirty="0" smtClean="0">
                <a:solidFill>
                  <a:schemeClr val="bg1"/>
                </a:solidFill>
                <a:latin typeface="AR CARTER" panose="02000000000000000000" pitchFamily="2" charset="0"/>
              </a:rPr>
              <a:t> </a:t>
            </a:r>
            <a:r>
              <a:rPr lang="pt-BR" sz="6600" dirty="0" err="1" smtClean="0">
                <a:solidFill>
                  <a:schemeClr val="bg1"/>
                </a:solidFill>
                <a:latin typeface="AR CARTER" panose="02000000000000000000" pitchFamily="2" charset="0"/>
              </a:rPr>
              <a:t>sabana</a:t>
            </a:r>
            <a:r>
              <a:rPr lang="pt-BR" sz="6600" dirty="0" smtClean="0">
                <a:solidFill>
                  <a:schemeClr val="bg1"/>
                </a:solidFill>
                <a:latin typeface="AR CARTER" panose="02000000000000000000" pitchFamily="2" charset="0"/>
              </a:rPr>
              <a:t>?</a:t>
            </a:r>
            <a:endParaRPr lang="pt-BR" sz="6600" dirty="0">
              <a:solidFill>
                <a:schemeClr val="bg1"/>
              </a:solidFill>
              <a:latin typeface="AR CARTER" panose="02000000000000000000" pitchFamily="2" charset="0"/>
            </a:endParaRPr>
          </a:p>
        </p:txBody>
      </p:sp>
      <p:pic>
        <p:nvPicPr>
          <p:cNvPr id="21" name="Imagem 20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2330" y="100414"/>
            <a:ext cx="883520" cy="1021454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597" y="107086"/>
            <a:ext cx="1070847" cy="1080000"/>
          </a:xfrm>
          <a:prstGeom prst="rect">
            <a:avLst/>
          </a:prstGeom>
        </p:spPr>
      </p:pic>
      <p:pic>
        <p:nvPicPr>
          <p:cNvPr id="24" name="León" descr="https://image.flaticon.com/icons/png/512/2892/2892607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76" y="4430851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Jirafa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63839" y="4430851"/>
            <a:ext cx="1440000" cy="1440000"/>
          </a:xfrm>
          <a:prstGeom prst="rect">
            <a:avLst/>
          </a:prstGeom>
        </p:spPr>
      </p:pic>
      <p:pic>
        <p:nvPicPr>
          <p:cNvPr id="27" name="Tigre" descr="https://image.flaticon.com/icons/png/512/375/375073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167" y="4559639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Mono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02003" y="4430851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22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m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724387" y="-737283"/>
            <a:ext cx="2200847" cy="6761050"/>
          </a:xfrm>
          <a:prstGeom prst="rect">
            <a:avLst/>
          </a:prstGeom>
        </p:spPr>
      </p:pic>
      <p:pic>
        <p:nvPicPr>
          <p:cNvPr id="21" name="Imagem 20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2330" y="100414"/>
            <a:ext cx="883520" cy="1021454"/>
          </a:xfrm>
          <a:prstGeom prst="rect">
            <a:avLst/>
          </a:prstGeom>
        </p:spPr>
      </p:pic>
      <p:grpSp>
        <p:nvGrpSpPr>
          <p:cNvPr id="4" name="pista 3"/>
          <p:cNvGrpSpPr/>
          <p:nvPr/>
        </p:nvGrpSpPr>
        <p:grpSpPr>
          <a:xfrm>
            <a:off x="9173504" y="4235819"/>
            <a:ext cx="1957613" cy="1210236"/>
            <a:chOff x="1055110" y="4208927"/>
            <a:chExt cx="1957613" cy="1210236"/>
          </a:xfrm>
          <a:solidFill>
            <a:schemeClr val="accent4">
              <a:lumMod val="50000"/>
            </a:schemeClr>
          </a:solidFill>
        </p:grpSpPr>
        <p:sp>
          <p:nvSpPr>
            <p:cNvPr id="3" name="Elipse 2"/>
            <p:cNvSpPr/>
            <p:nvPr/>
          </p:nvSpPr>
          <p:spPr>
            <a:xfrm>
              <a:off x="1055110" y="4208927"/>
              <a:ext cx="1899413" cy="121023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" name="CaixaDeTexto 1"/>
            <p:cNvSpPr txBox="1"/>
            <p:nvPr/>
          </p:nvSpPr>
          <p:spPr>
            <a:xfrm>
              <a:off x="1415571" y="4490880"/>
              <a:ext cx="159715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600" dirty="0" smtClean="0">
                  <a:solidFill>
                    <a:schemeClr val="bg1"/>
                  </a:solidFill>
                  <a:latin typeface="AR CENA" panose="02000000000000000000" pitchFamily="2" charset="0"/>
                </a:rPr>
                <a:t>garras</a:t>
              </a:r>
              <a:endParaRPr lang="pt-BR" sz="3600" dirty="0">
                <a:solidFill>
                  <a:schemeClr val="bg1"/>
                </a:solidFill>
                <a:latin typeface="AR CENA" panose="02000000000000000000" pitchFamily="2" charset="0"/>
              </a:endParaRPr>
            </a:p>
          </p:txBody>
        </p:sp>
      </p:grpSp>
      <p:grpSp>
        <p:nvGrpSpPr>
          <p:cNvPr id="8" name="pista 1"/>
          <p:cNvGrpSpPr/>
          <p:nvPr/>
        </p:nvGrpSpPr>
        <p:grpSpPr>
          <a:xfrm>
            <a:off x="1252320" y="4208927"/>
            <a:ext cx="1899413" cy="1210236"/>
            <a:chOff x="9025152" y="4222374"/>
            <a:chExt cx="1899413" cy="121023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7" name="Elipse 16"/>
            <p:cNvSpPr/>
            <p:nvPr/>
          </p:nvSpPr>
          <p:spPr>
            <a:xfrm>
              <a:off x="9025152" y="4222374"/>
              <a:ext cx="1899413" cy="121023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9188675" y="4490880"/>
              <a:ext cx="1601907" cy="61555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400" dirty="0" smtClean="0">
                  <a:solidFill>
                    <a:schemeClr val="bg1"/>
                  </a:solidFill>
                  <a:latin typeface="AR CENA" panose="02000000000000000000" pitchFamily="2" charset="0"/>
                </a:rPr>
                <a:t>pico</a:t>
              </a:r>
              <a:endParaRPr lang="pt-BR" sz="3400" dirty="0">
                <a:solidFill>
                  <a:schemeClr val="bg1"/>
                </a:solidFill>
                <a:latin typeface="AR CENA" panose="02000000000000000000" pitchFamily="2" charset="0"/>
              </a:endParaRPr>
            </a:p>
          </p:txBody>
        </p:sp>
      </p:grpSp>
      <p:grpSp>
        <p:nvGrpSpPr>
          <p:cNvPr id="7" name="ok"/>
          <p:cNvGrpSpPr/>
          <p:nvPr/>
        </p:nvGrpSpPr>
        <p:grpSpPr>
          <a:xfrm>
            <a:off x="3854789" y="4224130"/>
            <a:ext cx="1899413" cy="1210236"/>
            <a:chOff x="6387870" y="4222374"/>
            <a:chExt cx="1899413" cy="121023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8" name="Elipse 17"/>
            <p:cNvSpPr/>
            <p:nvPr/>
          </p:nvSpPr>
          <p:spPr>
            <a:xfrm>
              <a:off x="6387870" y="4222374"/>
              <a:ext cx="1899413" cy="121023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6728563" y="4490880"/>
              <a:ext cx="1223683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600" dirty="0" smtClean="0">
                  <a:solidFill>
                    <a:schemeClr val="bg1"/>
                  </a:solidFill>
                  <a:latin typeface="AR CENA" panose="02000000000000000000" pitchFamily="2" charset="0"/>
                </a:rPr>
                <a:t>aletas</a:t>
              </a:r>
              <a:endParaRPr lang="pt-BR" sz="3600" dirty="0">
                <a:solidFill>
                  <a:schemeClr val="bg1"/>
                </a:solidFill>
                <a:latin typeface="AR CENA" panose="02000000000000000000" pitchFamily="2" charset="0"/>
              </a:endParaRPr>
            </a:p>
          </p:txBody>
        </p:sp>
      </p:grpSp>
      <p:grpSp>
        <p:nvGrpSpPr>
          <p:cNvPr id="5" name="pista 2"/>
          <p:cNvGrpSpPr/>
          <p:nvPr/>
        </p:nvGrpSpPr>
        <p:grpSpPr>
          <a:xfrm>
            <a:off x="6527804" y="4235819"/>
            <a:ext cx="1899413" cy="1210236"/>
            <a:chOff x="3750590" y="4222374"/>
            <a:chExt cx="1899413" cy="1210236"/>
          </a:xfrm>
          <a:solidFill>
            <a:schemeClr val="accent4">
              <a:lumMod val="75000"/>
            </a:schemeClr>
          </a:solidFill>
        </p:grpSpPr>
        <p:sp>
          <p:nvSpPr>
            <p:cNvPr id="16" name="Elipse 15"/>
            <p:cNvSpPr/>
            <p:nvPr/>
          </p:nvSpPr>
          <p:spPr>
            <a:xfrm>
              <a:off x="3750590" y="4222374"/>
              <a:ext cx="1899413" cy="121023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4094233" y="4492638"/>
              <a:ext cx="123712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600" dirty="0" smtClean="0">
                  <a:solidFill>
                    <a:schemeClr val="bg1"/>
                  </a:solidFill>
                  <a:latin typeface="AR CENA" panose="02000000000000000000" pitchFamily="2" charset="0"/>
                </a:rPr>
                <a:t>alas</a:t>
              </a:r>
              <a:endParaRPr lang="pt-BR" sz="2800" dirty="0">
                <a:solidFill>
                  <a:schemeClr val="bg1"/>
                </a:solidFill>
                <a:latin typeface="AR CENA" panose="02000000000000000000" pitchFamily="2" charset="0"/>
              </a:endParaRPr>
            </a:p>
          </p:txBody>
        </p:sp>
      </p:grpSp>
      <p:sp>
        <p:nvSpPr>
          <p:cNvPr id="20" name="Retângulo 19"/>
          <p:cNvSpPr/>
          <p:nvPr/>
        </p:nvSpPr>
        <p:spPr>
          <a:xfrm>
            <a:off x="2963834" y="1620008"/>
            <a:ext cx="6096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6600" dirty="0">
                <a:solidFill>
                  <a:prstClr val="white"/>
                </a:solidFill>
                <a:latin typeface="AR CARTER" panose="02000000000000000000" pitchFamily="2" charset="0"/>
              </a:rPr>
              <a:t>La parte </a:t>
            </a:r>
            <a:r>
              <a:rPr lang="pt-BR" sz="6600" dirty="0" err="1">
                <a:solidFill>
                  <a:prstClr val="white"/>
                </a:solidFill>
                <a:latin typeface="AR CARTER" panose="02000000000000000000" pitchFamily="2" charset="0"/>
              </a:rPr>
              <a:t>del</a:t>
            </a:r>
            <a:r>
              <a:rPr lang="pt-BR" sz="6600" dirty="0">
                <a:solidFill>
                  <a:prstClr val="white"/>
                </a:solidFill>
                <a:latin typeface="AR CARTER" panose="02000000000000000000" pitchFamily="2" charset="0"/>
              </a:rPr>
              <a:t> cuerpo que NO </a:t>
            </a:r>
            <a:r>
              <a:rPr lang="pt-BR" sz="6600" dirty="0" err="1">
                <a:solidFill>
                  <a:prstClr val="white"/>
                </a:solidFill>
                <a:latin typeface="AR CARTER" panose="02000000000000000000" pitchFamily="2" charset="0"/>
              </a:rPr>
              <a:t>tiene</a:t>
            </a:r>
            <a:r>
              <a:rPr lang="pt-BR" sz="6600" dirty="0">
                <a:solidFill>
                  <a:prstClr val="white"/>
                </a:solidFill>
                <a:latin typeface="AR CARTER" panose="02000000000000000000" pitchFamily="2" charset="0"/>
              </a:rPr>
              <a:t> el </a:t>
            </a:r>
            <a:r>
              <a:rPr lang="pt-BR" sz="6600" dirty="0" err="1">
                <a:solidFill>
                  <a:prstClr val="white"/>
                </a:solidFill>
                <a:latin typeface="AR CARTER" panose="02000000000000000000" pitchFamily="2" charset="0"/>
              </a:rPr>
              <a:t>águila</a:t>
            </a:r>
            <a:r>
              <a:rPr lang="pt-BR" sz="6600" dirty="0">
                <a:solidFill>
                  <a:prstClr val="white"/>
                </a:solidFill>
                <a:latin typeface="AR CARTER" panose="02000000000000000000" pitchFamily="2" charset="0"/>
              </a:rPr>
              <a:t> es</a:t>
            </a:r>
            <a:endParaRPr lang="pt-BR" dirty="0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468" y="153282"/>
            <a:ext cx="876473" cy="88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79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970214" y="-1017313"/>
            <a:ext cx="2206943" cy="676105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896727" y="1343026"/>
            <a:ext cx="62318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smtClean="0">
                <a:solidFill>
                  <a:schemeClr val="bg1"/>
                </a:solidFill>
                <a:latin typeface="AR CARTER" panose="02000000000000000000" pitchFamily="2" charset="0"/>
              </a:rPr>
              <a:t>Este animal </a:t>
            </a:r>
            <a:r>
              <a:rPr lang="pt-BR" sz="6600" dirty="0" err="1" smtClean="0">
                <a:solidFill>
                  <a:schemeClr val="bg1"/>
                </a:solidFill>
                <a:latin typeface="AR CARTER" panose="02000000000000000000" pitchFamily="2" charset="0"/>
              </a:rPr>
              <a:t>en</a:t>
            </a:r>
            <a:r>
              <a:rPr lang="pt-BR" sz="6600" dirty="0" smtClean="0">
                <a:solidFill>
                  <a:schemeClr val="bg1"/>
                </a:solidFill>
                <a:latin typeface="AR CARTER" panose="02000000000000000000" pitchFamily="2" charset="0"/>
              </a:rPr>
              <a:t> </a:t>
            </a:r>
            <a:r>
              <a:rPr lang="pt-BR" sz="6600" dirty="0" err="1" smtClean="0">
                <a:solidFill>
                  <a:schemeClr val="bg1"/>
                </a:solidFill>
                <a:latin typeface="AR CARTER" panose="02000000000000000000" pitchFamily="2" charset="0"/>
              </a:rPr>
              <a:t>español</a:t>
            </a:r>
            <a:r>
              <a:rPr lang="pt-BR" sz="6600" dirty="0" smtClean="0">
                <a:solidFill>
                  <a:schemeClr val="bg1"/>
                </a:solidFill>
                <a:latin typeface="AR CARTER" panose="02000000000000000000" pitchFamily="2" charset="0"/>
              </a:rPr>
              <a:t> se </a:t>
            </a:r>
            <a:r>
              <a:rPr lang="pt-BR" sz="6600" dirty="0" err="1" smtClean="0">
                <a:solidFill>
                  <a:schemeClr val="bg1"/>
                </a:solidFill>
                <a:latin typeface="AR CARTER" panose="02000000000000000000" pitchFamily="2" charset="0"/>
              </a:rPr>
              <a:t>llama</a:t>
            </a:r>
            <a:r>
              <a:rPr lang="pt-BR" sz="6600" dirty="0" smtClean="0">
                <a:solidFill>
                  <a:schemeClr val="bg1"/>
                </a:solidFill>
                <a:latin typeface="AR CARTER" panose="02000000000000000000" pitchFamily="2" charset="0"/>
              </a:rPr>
              <a:t>:  </a:t>
            </a:r>
            <a:endParaRPr lang="pt-BR" sz="6600" dirty="0">
              <a:solidFill>
                <a:schemeClr val="bg1"/>
              </a:solidFill>
              <a:latin typeface="AR CARTER" panose="02000000000000000000" pitchFamily="2" charset="0"/>
            </a:endParaRPr>
          </a:p>
        </p:txBody>
      </p:sp>
      <p:pic>
        <p:nvPicPr>
          <p:cNvPr id="21" name="Imagem 20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2330" y="100414"/>
            <a:ext cx="883520" cy="1021454"/>
          </a:xfrm>
          <a:prstGeom prst="rect">
            <a:avLst/>
          </a:prstGeom>
        </p:spPr>
      </p:pic>
      <p:grpSp>
        <p:nvGrpSpPr>
          <p:cNvPr id="4" name="pista 3"/>
          <p:cNvGrpSpPr/>
          <p:nvPr/>
        </p:nvGrpSpPr>
        <p:grpSpPr>
          <a:xfrm>
            <a:off x="9025150" y="4222374"/>
            <a:ext cx="1957613" cy="1210236"/>
            <a:chOff x="1055110" y="4208927"/>
            <a:chExt cx="1957613" cy="1210236"/>
          </a:xfrm>
        </p:grpSpPr>
        <p:sp>
          <p:nvSpPr>
            <p:cNvPr id="3" name="Elipse 2"/>
            <p:cNvSpPr/>
            <p:nvPr/>
          </p:nvSpPr>
          <p:spPr>
            <a:xfrm>
              <a:off x="1055110" y="4208927"/>
              <a:ext cx="1899413" cy="12102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" name="CaixaDeTexto 1"/>
            <p:cNvSpPr txBox="1"/>
            <p:nvPr/>
          </p:nvSpPr>
          <p:spPr>
            <a:xfrm>
              <a:off x="1089794" y="4490880"/>
              <a:ext cx="19229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600" dirty="0" err="1" smtClean="0">
                  <a:solidFill>
                    <a:schemeClr val="bg1"/>
                  </a:solidFill>
                  <a:latin typeface="AR CENA" panose="02000000000000000000" pitchFamily="2" charset="0"/>
                </a:rPr>
                <a:t>coccodrillo</a:t>
              </a:r>
              <a:endParaRPr lang="pt-BR" sz="3600" dirty="0">
                <a:solidFill>
                  <a:schemeClr val="bg1"/>
                </a:solidFill>
                <a:latin typeface="AR CENA" panose="02000000000000000000" pitchFamily="2" charset="0"/>
              </a:endParaRPr>
            </a:p>
          </p:txBody>
        </p:sp>
      </p:grpSp>
      <p:grpSp>
        <p:nvGrpSpPr>
          <p:cNvPr id="8" name="pista 1"/>
          <p:cNvGrpSpPr/>
          <p:nvPr/>
        </p:nvGrpSpPr>
        <p:grpSpPr>
          <a:xfrm>
            <a:off x="1131297" y="4222374"/>
            <a:ext cx="1899413" cy="1210236"/>
            <a:chOff x="9025152" y="4222374"/>
            <a:chExt cx="1899413" cy="1210236"/>
          </a:xfrm>
          <a:solidFill>
            <a:srgbClr val="92D050"/>
          </a:solidFill>
        </p:grpSpPr>
        <p:sp>
          <p:nvSpPr>
            <p:cNvPr id="17" name="Elipse 16"/>
            <p:cNvSpPr/>
            <p:nvPr/>
          </p:nvSpPr>
          <p:spPr>
            <a:xfrm>
              <a:off x="9025152" y="4222374"/>
              <a:ext cx="1899413" cy="121023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9188675" y="4490880"/>
              <a:ext cx="1601907" cy="61555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400" dirty="0" smtClean="0">
                  <a:solidFill>
                    <a:schemeClr val="bg1"/>
                  </a:solidFill>
                  <a:latin typeface="AR CENA" panose="02000000000000000000" pitchFamily="2" charset="0"/>
                </a:rPr>
                <a:t>crocodilo</a:t>
              </a:r>
              <a:endParaRPr lang="pt-BR" sz="3400" dirty="0">
                <a:solidFill>
                  <a:schemeClr val="bg1"/>
                </a:solidFill>
                <a:latin typeface="AR CENA" panose="02000000000000000000" pitchFamily="2" charset="0"/>
              </a:endParaRPr>
            </a:p>
          </p:txBody>
        </p:sp>
      </p:grpSp>
      <p:grpSp>
        <p:nvGrpSpPr>
          <p:cNvPr id="7" name="ok"/>
          <p:cNvGrpSpPr/>
          <p:nvPr/>
        </p:nvGrpSpPr>
        <p:grpSpPr>
          <a:xfrm>
            <a:off x="6376112" y="4222374"/>
            <a:ext cx="1922929" cy="1210236"/>
            <a:chOff x="6376112" y="4222374"/>
            <a:chExt cx="1922929" cy="1210236"/>
          </a:xfrm>
        </p:grpSpPr>
        <p:sp>
          <p:nvSpPr>
            <p:cNvPr id="18" name="Elipse 17"/>
            <p:cNvSpPr/>
            <p:nvPr/>
          </p:nvSpPr>
          <p:spPr>
            <a:xfrm>
              <a:off x="6387871" y="4222374"/>
              <a:ext cx="1899413" cy="12102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6376112" y="4490880"/>
              <a:ext cx="19229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600" dirty="0" err="1" smtClean="0">
                  <a:solidFill>
                    <a:schemeClr val="bg1"/>
                  </a:solidFill>
                  <a:latin typeface="AR CENA" panose="02000000000000000000" pitchFamily="2" charset="0"/>
                </a:rPr>
                <a:t>cocodrilo</a:t>
              </a:r>
              <a:endParaRPr lang="pt-BR" sz="3600" dirty="0">
                <a:solidFill>
                  <a:schemeClr val="bg1"/>
                </a:solidFill>
                <a:latin typeface="AR CENA" panose="02000000000000000000" pitchFamily="2" charset="0"/>
              </a:endParaRPr>
            </a:p>
          </p:txBody>
        </p:sp>
      </p:grpSp>
      <p:grpSp>
        <p:nvGrpSpPr>
          <p:cNvPr id="5" name="pista 2"/>
          <p:cNvGrpSpPr/>
          <p:nvPr/>
        </p:nvGrpSpPr>
        <p:grpSpPr>
          <a:xfrm>
            <a:off x="3750590" y="4222374"/>
            <a:ext cx="1899413" cy="1210236"/>
            <a:chOff x="3750590" y="4222374"/>
            <a:chExt cx="1899413" cy="1210236"/>
          </a:xfrm>
          <a:solidFill>
            <a:schemeClr val="accent6">
              <a:lumMod val="75000"/>
            </a:schemeClr>
          </a:solidFill>
        </p:grpSpPr>
        <p:sp>
          <p:nvSpPr>
            <p:cNvPr id="16" name="Elipse 15"/>
            <p:cNvSpPr/>
            <p:nvPr/>
          </p:nvSpPr>
          <p:spPr>
            <a:xfrm>
              <a:off x="3750590" y="4222374"/>
              <a:ext cx="1899413" cy="121023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3897022" y="4490880"/>
              <a:ext cx="1606548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600" dirty="0" err="1" smtClean="0">
                  <a:solidFill>
                    <a:schemeClr val="bg1"/>
                  </a:solidFill>
                  <a:latin typeface="AR CENA" panose="02000000000000000000" pitchFamily="2" charset="0"/>
                </a:rPr>
                <a:t>crocodile</a:t>
              </a:r>
              <a:endParaRPr lang="pt-BR" sz="2800" dirty="0">
                <a:solidFill>
                  <a:schemeClr val="bg1"/>
                </a:solidFill>
                <a:latin typeface="AR CENA" panose="02000000000000000000" pitchFamily="2" charset="0"/>
              </a:endParaRPr>
            </a:p>
          </p:txBody>
        </p:sp>
      </p:grpSp>
      <p:pic>
        <p:nvPicPr>
          <p:cNvPr id="19" name="Imagem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766" y="0"/>
            <a:ext cx="990000" cy="9900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7178968" y="2423647"/>
            <a:ext cx="1108316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96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60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 CARTER</vt:lpstr>
      <vt:lpstr>AR CENA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karen</dc:creator>
  <cp:lastModifiedBy>karen</cp:lastModifiedBy>
  <cp:revision>19</cp:revision>
  <dcterms:created xsi:type="dcterms:W3CDTF">2020-07-13T20:59:32Z</dcterms:created>
  <dcterms:modified xsi:type="dcterms:W3CDTF">2020-07-13T23:47:40Z</dcterms:modified>
</cp:coreProperties>
</file>