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BEB"/>
    <a:srgbClr val="EA22E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42BE-9061-4190-8E0C-859466B9B36F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2B5-ACB5-4111-B932-98619B448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26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42BE-9061-4190-8E0C-859466B9B36F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2B5-ACB5-4111-B932-98619B448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18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42BE-9061-4190-8E0C-859466B9B36F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2B5-ACB5-4111-B932-98619B448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68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42BE-9061-4190-8E0C-859466B9B36F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2B5-ACB5-4111-B932-98619B448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8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42BE-9061-4190-8E0C-859466B9B36F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2B5-ACB5-4111-B932-98619B448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941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42BE-9061-4190-8E0C-859466B9B36F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2B5-ACB5-4111-B932-98619B448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8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42BE-9061-4190-8E0C-859466B9B36F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2B5-ACB5-4111-B932-98619B448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29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42BE-9061-4190-8E0C-859466B9B36F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2B5-ACB5-4111-B932-98619B448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9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42BE-9061-4190-8E0C-859466B9B36F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2B5-ACB5-4111-B932-98619B448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77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42BE-9061-4190-8E0C-859466B9B36F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2B5-ACB5-4111-B932-98619B448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88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42BE-9061-4190-8E0C-859466B9B36F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2B5-ACB5-4111-B932-98619B448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756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142BE-9061-4190-8E0C-859466B9B36F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3E2B5-ACB5-4111-B932-98619B448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6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de cantos arredondados 11"/>
          <p:cNvSpPr/>
          <p:nvPr/>
        </p:nvSpPr>
        <p:spPr>
          <a:xfrm>
            <a:off x="152400" y="838200"/>
            <a:ext cx="11849100" cy="1581150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-266700" y="1274832"/>
            <a:ext cx="124587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EA22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¿</a:t>
            </a:r>
            <a:r>
              <a:rPr lang="pt-BR" sz="4000" b="1" dirty="0" err="1" smtClean="0">
                <a:solidFill>
                  <a:srgbClr val="EA22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Qué</a:t>
            </a:r>
            <a:r>
              <a:rPr lang="pt-BR" sz="4000" b="1" dirty="0" smtClean="0">
                <a:solidFill>
                  <a:srgbClr val="EA22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 mascota </a:t>
            </a:r>
            <a:r>
              <a:rPr lang="pt-BR" sz="4000" b="1" dirty="0" err="1" smtClean="0">
                <a:solidFill>
                  <a:srgbClr val="EA22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hace</a:t>
            </a:r>
            <a:r>
              <a:rPr lang="pt-BR" sz="4000" b="1" dirty="0" smtClean="0">
                <a:solidFill>
                  <a:srgbClr val="EA22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 miau-miau-miau?</a:t>
            </a:r>
            <a:endParaRPr lang="pt-BR" sz="4000" b="1" dirty="0">
              <a:ln w="0"/>
              <a:solidFill>
                <a:srgbClr val="EA22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Handwriting" panose="03010101010101010101" pitchFamily="66" charset="0"/>
            </a:endParaRPr>
          </a:p>
        </p:txBody>
      </p:sp>
      <p:pic>
        <p:nvPicPr>
          <p:cNvPr id="3" name="Perr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653" y="4023644"/>
            <a:ext cx="1800000" cy="1800000"/>
          </a:xfrm>
          <a:prstGeom prst="rect">
            <a:avLst/>
          </a:prstGeom>
        </p:spPr>
      </p:pic>
      <p:pic>
        <p:nvPicPr>
          <p:cNvPr id="8" name="Gat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152" y="4018255"/>
            <a:ext cx="1800000" cy="1800000"/>
          </a:xfrm>
          <a:prstGeom prst="rect">
            <a:avLst/>
          </a:prstGeom>
        </p:spPr>
      </p:pic>
      <p:pic>
        <p:nvPicPr>
          <p:cNvPr id="9" name="Rató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8651" y="4018255"/>
            <a:ext cx="1800000" cy="1800000"/>
          </a:xfrm>
          <a:prstGeom prst="rect">
            <a:avLst/>
          </a:prstGeom>
        </p:spPr>
      </p:pic>
      <p:pic>
        <p:nvPicPr>
          <p:cNvPr id="11" name="Pájaro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87150" y="4018255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96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de cantos arredondados 11"/>
          <p:cNvSpPr/>
          <p:nvPr/>
        </p:nvSpPr>
        <p:spPr>
          <a:xfrm>
            <a:off x="1771653" y="659279"/>
            <a:ext cx="9029697" cy="1581150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828732" y="1095911"/>
            <a:ext cx="897261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EA22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¿</a:t>
            </a:r>
            <a:r>
              <a:rPr lang="pt-BR" sz="4000" b="1" dirty="0" err="1" smtClean="0">
                <a:solidFill>
                  <a:srgbClr val="EA22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Qué</a:t>
            </a:r>
            <a:r>
              <a:rPr lang="pt-BR" sz="4000" b="1" dirty="0" smtClean="0">
                <a:solidFill>
                  <a:srgbClr val="EA22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 mascota nada rápido?</a:t>
            </a:r>
            <a:endParaRPr lang="pt-BR" sz="4000" b="1" dirty="0">
              <a:ln w="0"/>
              <a:solidFill>
                <a:srgbClr val="EA22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Handwriting" panose="03010101010101010101" pitchFamily="66" charset="0"/>
            </a:endParaRPr>
          </a:p>
        </p:txBody>
      </p:sp>
      <p:pic>
        <p:nvPicPr>
          <p:cNvPr id="13" name="tortuga" descr="https://image.flaticon.com/icons/png/512/2990/299055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53" y="4018255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caballo" descr="https://image.flaticon.com/icons/png/512/123/12349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51" y="4018254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conejo" descr="https://image.flaticon.com/icons/png/512/2663/266308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649" y="4018254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ez" descr="https://image.flaticon.com/icons/png/512/1198/119864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7147" y="4018254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58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de cantos arredondados 11"/>
          <p:cNvSpPr/>
          <p:nvPr/>
        </p:nvSpPr>
        <p:spPr>
          <a:xfrm>
            <a:off x="1771653" y="659279"/>
            <a:ext cx="9029697" cy="1581150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828732" y="1095911"/>
            <a:ext cx="897261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EA22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¿</a:t>
            </a:r>
            <a:r>
              <a:rPr lang="pt-BR" sz="4000" b="1" dirty="0" err="1" smtClean="0">
                <a:solidFill>
                  <a:srgbClr val="EA22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Qué</a:t>
            </a:r>
            <a:r>
              <a:rPr lang="pt-BR" sz="4000" b="1" dirty="0" smtClean="0">
                <a:solidFill>
                  <a:srgbClr val="EA22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 mascota  </a:t>
            </a:r>
            <a:r>
              <a:rPr lang="pt-BR" sz="4000" b="1" dirty="0" err="1" smtClean="0">
                <a:solidFill>
                  <a:srgbClr val="EA22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vuela</a:t>
            </a:r>
            <a:r>
              <a:rPr lang="pt-BR" sz="4000" b="1" dirty="0" smtClean="0">
                <a:solidFill>
                  <a:srgbClr val="EA22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 </a:t>
            </a:r>
            <a:r>
              <a:rPr lang="pt-BR" sz="4000" b="1" dirty="0" err="1" smtClean="0">
                <a:solidFill>
                  <a:srgbClr val="EA22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lejos</a:t>
            </a:r>
            <a:r>
              <a:rPr lang="pt-BR" sz="4000" b="1" dirty="0" smtClean="0">
                <a:solidFill>
                  <a:srgbClr val="EA22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?</a:t>
            </a:r>
            <a:endParaRPr lang="pt-BR" sz="4000" b="1" dirty="0">
              <a:ln w="0"/>
              <a:solidFill>
                <a:srgbClr val="EA22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Handwriting" panose="03010101010101010101" pitchFamily="66" charset="0"/>
            </a:endParaRPr>
          </a:p>
        </p:txBody>
      </p:sp>
      <p:pic>
        <p:nvPicPr>
          <p:cNvPr id="15" name="conejo" descr="https://image.flaticon.com/icons/png/512/2663/266308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798" y="395958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ez" descr="https://image.flaticon.com/icons/png/512/1198/119864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480" y="396141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ájar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878" y="3959580"/>
            <a:ext cx="1798476" cy="1798476"/>
          </a:xfrm>
          <a:prstGeom prst="rect">
            <a:avLst/>
          </a:prstGeom>
        </p:spPr>
      </p:pic>
      <p:pic>
        <p:nvPicPr>
          <p:cNvPr id="3" name="gato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21162" y="3961104"/>
            <a:ext cx="1798476" cy="1798476"/>
          </a:xfrm>
          <a:prstGeom prst="rect">
            <a:avLst/>
          </a:prstGeom>
        </p:spPr>
      </p:pic>
      <p:grpSp>
        <p:nvGrpSpPr>
          <p:cNvPr id="6" name="ERROR"/>
          <p:cNvGrpSpPr/>
          <p:nvPr/>
        </p:nvGrpSpPr>
        <p:grpSpPr>
          <a:xfrm>
            <a:off x="4034749" y="1449854"/>
            <a:ext cx="3905249" cy="4810661"/>
            <a:chOff x="4858316" y="745291"/>
            <a:chExt cx="3905249" cy="4810661"/>
          </a:xfrm>
        </p:grpSpPr>
        <p:sp>
          <p:nvSpPr>
            <p:cNvPr id="4" name="Explosão 1 3"/>
            <p:cNvSpPr/>
            <p:nvPr/>
          </p:nvSpPr>
          <p:spPr>
            <a:xfrm>
              <a:off x="4858316" y="745291"/>
              <a:ext cx="3905249" cy="4810661"/>
            </a:xfrm>
            <a:prstGeom prst="irregularSeal1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6191606" y="2591049"/>
              <a:ext cx="12386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4800" b="1" dirty="0" smtClean="0">
                  <a:solidFill>
                    <a:schemeClr val="bg1"/>
                  </a:solidFill>
                </a:rPr>
                <a:t>NO</a:t>
              </a:r>
              <a:endParaRPr lang="pt-BR" sz="48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35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de cantos arredondados 11"/>
          <p:cNvSpPr/>
          <p:nvPr/>
        </p:nvSpPr>
        <p:spPr>
          <a:xfrm>
            <a:off x="0" y="659279"/>
            <a:ext cx="12191999" cy="1581150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-190501" y="1095911"/>
            <a:ext cx="1238249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EA22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¿</a:t>
            </a:r>
            <a:r>
              <a:rPr lang="pt-BR" sz="4000" b="1" dirty="0" err="1" smtClean="0">
                <a:solidFill>
                  <a:srgbClr val="EA22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Qué</a:t>
            </a:r>
            <a:r>
              <a:rPr lang="pt-BR" sz="4000" b="1" dirty="0" smtClean="0">
                <a:solidFill>
                  <a:srgbClr val="EA22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 mascota  </a:t>
            </a:r>
            <a:r>
              <a:rPr lang="pt-BR" sz="4000" b="1" dirty="0" err="1" smtClean="0">
                <a:solidFill>
                  <a:srgbClr val="EA22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hace</a:t>
            </a:r>
            <a:r>
              <a:rPr lang="pt-BR" sz="4000" b="1" dirty="0" smtClean="0">
                <a:solidFill>
                  <a:srgbClr val="EA22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 ruído  solo al comer?</a:t>
            </a:r>
            <a:endParaRPr lang="pt-BR" sz="4000" b="1" dirty="0">
              <a:ln w="0"/>
              <a:solidFill>
                <a:srgbClr val="EA22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Handwriting" panose="03010101010101010101" pitchFamily="66" charset="0"/>
            </a:endParaRPr>
          </a:p>
        </p:txBody>
      </p:sp>
      <p:pic>
        <p:nvPicPr>
          <p:cNvPr id="7" name="tortug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718" y="3959580"/>
            <a:ext cx="1798476" cy="1798476"/>
          </a:xfrm>
          <a:prstGeom prst="rect">
            <a:avLst/>
          </a:prstGeom>
        </p:spPr>
      </p:pic>
      <p:pic>
        <p:nvPicPr>
          <p:cNvPr id="13" name="Perr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4750" y="3959580"/>
            <a:ext cx="1800000" cy="1800000"/>
          </a:xfrm>
          <a:prstGeom prst="rect">
            <a:avLst/>
          </a:prstGeom>
        </p:spPr>
      </p:pic>
      <p:pic>
        <p:nvPicPr>
          <p:cNvPr id="8" name="rató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306" y="3959580"/>
            <a:ext cx="1798476" cy="1798476"/>
          </a:xfrm>
          <a:prstGeom prst="rect">
            <a:avLst/>
          </a:prstGeom>
        </p:spPr>
      </p:pic>
      <p:pic>
        <p:nvPicPr>
          <p:cNvPr id="9" name="caballo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21162" y="3959580"/>
            <a:ext cx="1798476" cy="1798476"/>
          </a:xfrm>
          <a:prstGeom prst="rect">
            <a:avLst/>
          </a:prstGeom>
        </p:spPr>
      </p:pic>
      <p:grpSp>
        <p:nvGrpSpPr>
          <p:cNvPr id="6" name="ERROR"/>
          <p:cNvGrpSpPr/>
          <p:nvPr/>
        </p:nvGrpSpPr>
        <p:grpSpPr>
          <a:xfrm>
            <a:off x="3910656" y="1554249"/>
            <a:ext cx="3905249" cy="4810661"/>
            <a:chOff x="4858316" y="745291"/>
            <a:chExt cx="3905249" cy="4810661"/>
          </a:xfrm>
        </p:grpSpPr>
        <p:sp>
          <p:nvSpPr>
            <p:cNvPr id="4" name="Explosão 1 3"/>
            <p:cNvSpPr/>
            <p:nvPr/>
          </p:nvSpPr>
          <p:spPr>
            <a:xfrm>
              <a:off x="4858316" y="745291"/>
              <a:ext cx="3905249" cy="4810661"/>
            </a:xfrm>
            <a:prstGeom prst="irregularSeal1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6191606" y="2591049"/>
              <a:ext cx="12386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4800" b="1" dirty="0" smtClean="0">
                  <a:solidFill>
                    <a:schemeClr val="bg1"/>
                  </a:solidFill>
                </a:rPr>
                <a:t>NO</a:t>
              </a:r>
              <a:endParaRPr lang="pt-BR" sz="48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29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Lucida Handwriting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karen</dc:creator>
  <cp:lastModifiedBy>karen</cp:lastModifiedBy>
  <cp:revision>15</cp:revision>
  <dcterms:created xsi:type="dcterms:W3CDTF">2020-07-13T15:20:09Z</dcterms:created>
  <dcterms:modified xsi:type="dcterms:W3CDTF">2020-07-13T20:34:56Z</dcterms:modified>
</cp:coreProperties>
</file>