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4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2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22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58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54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93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96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78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20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E675-2A8F-4547-A0E2-158D2AD8517E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3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upo 188"/>
          <p:cNvGrpSpPr/>
          <p:nvPr/>
        </p:nvGrpSpPr>
        <p:grpSpPr>
          <a:xfrm>
            <a:off x="1220676" y="505874"/>
            <a:ext cx="9241659" cy="6142601"/>
            <a:chOff x="1220676" y="443730"/>
            <a:chExt cx="9241659" cy="6142601"/>
          </a:xfrm>
        </p:grpSpPr>
        <p:cxnSp>
          <p:nvCxnSpPr>
            <p:cNvPr id="131" name="Conector recto 130"/>
            <p:cNvCxnSpPr/>
            <p:nvPr/>
          </p:nvCxnSpPr>
          <p:spPr>
            <a:xfrm flipV="1">
              <a:off x="4987002" y="1089737"/>
              <a:ext cx="0" cy="963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upo 183"/>
            <p:cNvGrpSpPr/>
            <p:nvPr/>
          </p:nvGrpSpPr>
          <p:grpSpPr>
            <a:xfrm>
              <a:off x="1220676" y="443730"/>
              <a:ext cx="9241659" cy="6142601"/>
              <a:chOff x="1220676" y="505874"/>
              <a:chExt cx="9241659" cy="6142601"/>
            </a:xfrm>
          </p:grpSpPr>
          <p:cxnSp>
            <p:nvCxnSpPr>
              <p:cNvPr id="39" name="Conector recto 38"/>
              <p:cNvCxnSpPr/>
              <p:nvPr/>
            </p:nvCxnSpPr>
            <p:spPr>
              <a:xfrm>
                <a:off x="2796455" y="1127464"/>
                <a:ext cx="8882" cy="967667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>
                <a:off x="3440073" y="1104529"/>
                <a:ext cx="8882" cy="967667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3" name="Grupo 182"/>
              <p:cNvGrpSpPr/>
              <p:nvPr/>
            </p:nvGrpSpPr>
            <p:grpSpPr>
              <a:xfrm>
                <a:off x="1220676" y="505874"/>
                <a:ext cx="9241659" cy="6142601"/>
                <a:chOff x="1207363" y="477178"/>
                <a:chExt cx="9241659" cy="6142601"/>
              </a:xfrm>
            </p:grpSpPr>
            <p:cxnSp>
              <p:nvCxnSpPr>
                <p:cNvPr id="23" name="Conector recto 22"/>
                <p:cNvCxnSpPr/>
                <p:nvPr/>
              </p:nvCxnSpPr>
              <p:spPr>
                <a:xfrm flipV="1">
                  <a:off x="1233998" y="513199"/>
                  <a:ext cx="6631621" cy="1923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cto 23"/>
                <p:cNvCxnSpPr/>
                <p:nvPr/>
              </p:nvCxnSpPr>
              <p:spPr>
                <a:xfrm>
                  <a:off x="1207363" y="1127464"/>
                  <a:ext cx="158909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>
                  <a:off x="1906324" y="2737469"/>
                  <a:ext cx="1895544" cy="573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>
                  <a:off x="3417903" y="1108968"/>
                  <a:ext cx="1589099" cy="88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>
                  <a:off x="3417903" y="2067758"/>
                  <a:ext cx="1589099" cy="887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>
                <a:xfrm>
                  <a:off x="1229498" y="2077376"/>
                  <a:ext cx="1589099" cy="887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ector recto 60"/>
                <p:cNvCxnSpPr/>
                <p:nvPr/>
              </p:nvCxnSpPr>
              <p:spPr>
                <a:xfrm flipV="1">
                  <a:off x="3801868" y="2725447"/>
                  <a:ext cx="0" cy="184655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ector recto 64"/>
                <p:cNvCxnSpPr/>
                <p:nvPr/>
              </p:nvCxnSpPr>
              <p:spPr>
                <a:xfrm flipH="1" flipV="1">
                  <a:off x="4446966" y="2716564"/>
                  <a:ext cx="6621" cy="75460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ector recto 65"/>
                <p:cNvCxnSpPr/>
                <p:nvPr/>
              </p:nvCxnSpPr>
              <p:spPr>
                <a:xfrm flipV="1">
                  <a:off x="1906324" y="2734337"/>
                  <a:ext cx="0" cy="184655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cto 66"/>
                <p:cNvCxnSpPr/>
                <p:nvPr/>
              </p:nvCxnSpPr>
              <p:spPr>
                <a:xfrm flipH="1" flipV="1">
                  <a:off x="1228810" y="2067758"/>
                  <a:ext cx="688" cy="249535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ector recto 68"/>
                <p:cNvCxnSpPr/>
                <p:nvPr/>
              </p:nvCxnSpPr>
              <p:spPr>
                <a:xfrm flipV="1">
                  <a:off x="5628443" y="1113407"/>
                  <a:ext cx="0" cy="161204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cto 71"/>
                <p:cNvCxnSpPr/>
                <p:nvPr/>
              </p:nvCxnSpPr>
              <p:spPr>
                <a:xfrm flipH="1" flipV="1">
                  <a:off x="7856740" y="477178"/>
                  <a:ext cx="17758" cy="387731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ector recto 73"/>
                <p:cNvCxnSpPr/>
                <p:nvPr/>
              </p:nvCxnSpPr>
              <p:spPr>
                <a:xfrm flipH="1" flipV="1">
                  <a:off x="6802516" y="1127463"/>
                  <a:ext cx="7405" cy="23437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ector recto 76"/>
                <p:cNvCxnSpPr/>
                <p:nvPr/>
              </p:nvCxnSpPr>
              <p:spPr>
                <a:xfrm flipH="1" flipV="1">
                  <a:off x="6181859" y="1127463"/>
                  <a:ext cx="7405" cy="23437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ector recto 80"/>
                <p:cNvCxnSpPr/>
                <p:nvPr/>
              </p:nvCxnSpPr>
              <p:spPr>
                <a:xfrm flipH="1" flipV="1">
                  <a:off x="4431068" y="4083726"/>
                  <a:ext cx="12192" cy="47939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ector recto 90"/>
                <p:cNvCxnSpPr/>
                <p:nvPr/>
              </p:nvCxnSpPr>
              <p:spPr>
                <a:xfrm>
                  <a:off x="4460954" y="2734337"/>
                  <a:ext cx="1167489" cy="626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ector recto 92"/>
                <p:cNvCxnSpPr/>
                <p:nvPr/>
              </p:nvCxnSpPr>
              <p:spPr>
                <a:xfrm>
                  <a:off x="4423305" y="3462286"/>
                  <a:ext cx="1765178" cy="1775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ector recto 94"/>
                <p:cNvCxnSpPr/>
                <p:nvPr/>
              </p:nvCxnSpPr>
              <p:spPr>
                <a:xfrm>
                  <a:off x="4403328" y="4114425"/>
                  <a:ext cx="2809796" cy="1444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ector recto 96"/>
                <p:cNvCxnSpPr/>
                <p:nvPr/>
              </p:nvCxnSpPr>
              <p:spPr>
                <a:xfrm flipV="1">
                  <a:off x="4422249" y="4545369"/>
                  <a:ext cx="2790875" cy="88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ector recto 99"/>
                <p:cNvCxnSpPr/>
                <p:nvPr/>
              </p:nvCxnSpPr>
              <p:spPr>
                <a:xfrm>
                  <a:off x="2817014" y="5202320"/>
                  <a:ext cx="964880" cy="887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ector recto 101"/>
                <p:cNvCxnSpPr/>
                <p:nvPr/>
              </p:nvCxnSpPr>
              <p:spPr>
                <a:xfrm flipV="1">
                  <a:off x="4394440" y="5219697"/>
                  <a:ext cx="1597987" cy="333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onector recto 103"/>
                <p:cNvCxnSpPr/>
                <p:nvPr/>
              </p:nvCxnSpPr>
              <p:spPr>
                <a:xfrm>
                  <a:off x="7848608" y="4358946"/>
                  <a:ext cx="1925707" cy="443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ector recto 106"/>
                <p:cNvCxnSpPr/>
                <p:nvPr/>
              </p:nvCxnSpPr>
              <p:spPr>
                <a:xfrm>
                  <a:off x="6604976" y="5939541"/>
                  <a:ext cx="1475946" cy="13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ector recto 110"/>
                <p:cNvCxnSpPr/>
                <p:nvPr/>
              </p:nvCxnSpPr>
              <p:spPr>
                <a:xfrm>
                  <a:off x="4433894" y="5941382"/>
                  <a:ext cx="1549644" cy="2441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Conector recto 113"/>
                <p:cNvCxnSpPr/>
                <p:nvPr/>
              </p:nvCxnSpPr>
              <p:spPr>
                <a:xfrm flipV="1">
                  <a:off x="2183900" y="4545371"/>
                  <a:ext cx="1622781" cy="1774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ector recto 115"/>
                <p:cNvCxnSpPr/>
                <p:nvPr/>
              </p:nvCxnSpPr>
              <p:spPr>
                <a:xfrm>
                  <a:off x="2817007" y="5939165"/>
                  <a:ext cx="964880" cy="887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ector recto 116"/>
                <p:cNvCxnSpPr/>
                <p:nvPr/>
              </p:nvCxnSpPr>
              <p:spPr>
                <a:xfrm flipH="1" flipV="1">
                  <a:off x="10413495" y="2157276"/>
                  <a:ext cx="8890" cy="442995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ector recto 118"/>
                <p:cNvCxnSpPr/>
                <p:nvPr/>
              </p:nvCxnSpPr>
              <p:spPr>
                <a:xfrm flipV="1">
                  <a:off x="2201653" y="6581868"/>
                  <a:ext cx="8247369" cy="555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ector recto 120"/>
                <p:cNvCxnSpPr/>
                <p:nvPr/>
              </p:nvCxnSpPr>
              <p:spPr>
                <a:xfrm>
                  <a:off x="6620254" y="5193251"/>
                  <a:ext cx="1467296" cy="37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2183142" y="4571999"/>
                  <a:ext cx="758" cy="204778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V="1">
                  <a:off x="8087550" y="4372254"/>
                  <a:ext cx="0" cy="159354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9755801" y="2157276"/>
                  <a:ext cx="18514" cy="219721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1236773" y="4545369"/>
                  <a:ext cx="690350" cy="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V="1">
                  <a:off x="9755801" y="2144432"/>
                  <a:ext cx="675444" cy="61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>
                  <a:off x="9428688" y="5960432"/>
                  <a:ext cx="381141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cto 143"/>
                <p:cNvCxnSpPr/>
                <p:nvPr/>
              </p:nvCxnSpPr>
              <p:spPr>
                <a:xfrm>
                  <a:off x="2823080" y="5179189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>
                  <a:off x="3800279" y="5180944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>
                  <a:off x="4395539" y="5223030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5975690" y="5215901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6622248" y="5179189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9401901" y="5002583"/>
                  <a:ext cx="19763" cy="97329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9780982" y="5014428"/>
                  <a:ext cx="13362" cy="92473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Conector recto 156"/>
                <p:cNvCxnSpPr/>
                <p:nvPr/>
              </p:nvCxnSpPr>
              <p:spPr>
                <a:xfrm>
                  <a:off x="9401901" y="5014241"/>
                  <a:ext cx="407928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9" name="CuadroTexto 158"/>
          <p:cNvSpPr txBox="1"/>
          <p:nvPr/>
        </p:nvSpPr>
        <p:spPr>
          <a:xfrm>
            <a:off x="5891093" y="6089826"/>
            <a:ext cx="110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cocodrilo</a:t>
            </a:r>
            <a:endParaRPr lang="es-ES" dirty="0"/>
          </a:p>
        </p:txBody>
      </p:sp>
      <p:sp>
        <p:nvSpPr>
          <p:cNvPr id="160" name="CuadroTexto 159">
            <a:hlinkHover r:id="" action="ppaction://hlinkshowjump?jump=nextslide"/>
          </p:cNvPr>
          <p:cNvSpPr txBox="1"/>
          <p:nvPr/>
        </p:nvSpPr>
        <p:spPr>
          <a:xfrm>
            <a:off x="4916229" y="2228194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saltar</a:t>
            </a:r>
            <a:endParaRPr lang="es-ES" dirty="0"/>
          </a:p>
        </p:txBody>
      </p:sp>
      <p:sp>
        <p:nvSpPr>
          <p:cNvPr id="162" name="CuadroTexto 161"/>
          <p:cNvSpPr txBox="1"/>
          <p:nvPr/>
        </p:nvSpPr>
        <p:spPr>
          <a:xfrm>
            <a:off x="2681495" y="2193545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pelota</a:t>
            </a:r>
            <a:endParaRPr lang="es-ES" dirty="0"/>
          </a:p>
        </p:txBody>
      </p:sp>
      <p:sp>
        <p:nvSpPr>
          <p:cNvPr id="164" name="CuadroTexto 163"/>
          <p:cNvSpPr txBox="1"/>
          <p:nvPr/>
        </p:nvSpPr>
        <p:spPr>
          <a:xfrm>
            <a:off x="3747140" y="2236309"/>
            <a:ext cx="95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lechuga</a:t>
            </a:r>
            <a:endParaRPr lang="es-ES" dirty="0"/>
          </a:p>
        </p:txBody>
      </p:sp>
      <p:sp>
        <p:nvSpPr>
          <p:cNvPr id="166" name="CuadroTexto 165"/>
          <p:cNvSpPr txBox="1"/>
          <p:nvPr/>
        </p:nvSpPr>
        <p:spPr>
          <a:xfrm>
            <a:off x="3880937" y="3577175"/>
            <a:ext cx="99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hospital</a:t>
            </a:r>
            <a:endParaRPr lang="es-ES" dirty="0"/>
          </a:p>
        </p:txBody>
      </p:sp>
      <p:sp>
        <p:nvSpPr>
          <p:cNvPr id="167" name="CuadroTexto 166"/>
          <p:cNvSpPr txBox="1"/>
          <p:nvPr/>
        </p:nvSpPr>
        <p:spPr>
          <a:xfrm>
            <a:off x="3781660" y="4704248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vaso</a:t>
            </a:r>
            <a:endParaRPr lang="es-ES" dirty="0"/>
          </a:p>
        </p:txBody>
      </p:sp>
      <p:sp>
        <p:nvSpPr>
          <p:cNvPr id="169" name="CuadroTexto 168">
            <a:hlinkHover r:id="" action="ppaction://hlinkshowjump?jump=nextslide"/>
          </p:cNvPr>
          <p:cNvSpPr txBox="1"/>
          <p:nvPr/>
        </p:nvSpPr>
        <p:spPr>
          <a:xfrm>
            <a:off x="2274070" y="4688756"/>
            <a:ext cx="96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delgado</a:t>
            </a:r>
            <a:endParaRPr lang="es-ES" dirty="0"/>
          </a:p>
        </p:txBody>
      </p:sp>
      <p:sp>
        <p:nvSpPr>
          <p:cNvPr id="170" name="CuadroTexto 169"/>
          <p:cNvSpPr txBox="1"/>
          <p:nvPr/>
        </p:nvSpPr>
        <p:spPr>
          <a:xfrm>
            <a:off x="5897026" y="4741065"/>
            <a:ext cx="1129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cuaderno</a:t>
            </a:r>
            <a:endParaRPr lang="es-ES" dirty="0"/>
          </a:p>
        </p:txBody>
      </p:sp>
      <p:sp>
        <p:nvSpPr>
          <p:cNvPr id="171" name="CuadroTexto 170">
            <a:hlinkHover r:id="" action="ppaction://hlinkshowjump?jump=nextslide"/>
          </p:cNvPr>
          <p:cNvSpPr txBox="1"/>
          <p:nvPr/>
        </p:nvSpPr>
        <p:spPr>
          <a:xfrm>
            <a:off x="3745630" y="6099811"/>
            <a:ext cx="97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caliente</a:t>
            </a:r>
            <a:endParaRPr lang="es-ES" dirty="0"/>
          </a:p>
        </p:txBody>
      </p:sp>
      <p:sp>
        <p:nvSpPr>
          <p:cNvPr id="172" name="CuadroTexto 171"/>
          <p:cNvSpPr txBox="1"/>
          <p:nvPr/>
        </p:nvSpPr>
        <p:spPr>
          <a:xfrm>
            <a:off x="1380761" y="606355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coche</a:t>
            </a:r>
            <a:endParaRPr lang="es-ES" dirty="0"/>
          </a:p>
        </p:txBody>
      </p:sp>
      <p:sp>
        <p:nvSpPr>
          <p:cNvPr id="173" name="CuadroTexto 172"/>
          <p:cNvSpPr txBox="1"/>
          <p:nvPr/>
        </p:nvSpPr>
        <p:spPr>
          <a:xfrm>
            <a:off x="8273262" y="6003781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policía</a:t>
            </a:r>
            <a:endParaRPr lang="es-ES" dirty="0"/>
          </a:p>
        </p:txBody>
      </p:sp>
      <p:sp>
        <p:nvSpPr>
          <p:cNvPr id="179" name="CuadroTexto 178"/>
          <p:cNvSpPr txBox="1"/>
          <p:nvPr/>
        </p:nvSpPr>
        <p:spPr>
          <a:xfrm>
            <a:off x="8300248" y="4747901"/>
            <a:ext cx="10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batidora</a:t>
            </a:r>
            <a:endParaRPr lang="es-ES" dirty="0"/>
          </a:p>
        </p:txBody>
      </p:sp>
      <p:sp>
        <p:nvSpPr>
          <p:cNvPr id="181" name="CuadroTexto 180"/>
          <p:cNvSpPr txBox="1"/>
          <p:nvPr/>
        </p:nvSpPr>
        <p:spPr>
          <a:xfrm>
            <a:off x="9605865" y="4446818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castillo</a:t>
            </a:r>
            <a:endParaRPr lang="es-ES" dirty="0"/>
          </a:p>
        </p:txBody>
      </p:sp>
      <p:sp>
        <p:nvSpPr>
          <p:cNvPr id="182" name="CuadroTexto 181"/>
          <p:cNvSpPr txBox="1"/>
          <p:nvPr/>
        </p:nvSpPr>
        <p:spPr>
          <a:xfrm>
            <a:off x="9719254" y="2230224"/>
            <a:ext cx="861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llegada</a:t>
            </a:r>
            <a:endParaRPr lang="es-ES" sz="1400" dirty="0"/>
          </a:p>
        </p:txBody>
      </p:sp>
      <p:sp>
        <p:nvSpPr>
          <p:cNvPr id="191" name="CuadroTexto 190">
            <a:hlinkHover r:id="" action="ppaction://hlinkshowjump?jump=nextslide"/>
          </p:cNvPr>
          <p:cNvSpPr txBox="1"/>
          <p:nvPr/>
        </p:nvSpPr>
        <p:spPr>
          <a:xfrm>
            <a:off x="4959956" y="534451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sucio</a:t>
            </a:r>
            <a:endParaRPr lang="es-ES" dirty="0"/>
          </a:p>
        </p:txBody>
      </p:sp>
      <p:sp>
        <p:nvSpPr>
          <p:cNvPr id="192" name="CuadroTexto 191">
            <a:hlinkHover r:id="" action="ppaction://hlinkshowjump?jump=nextslide"/>
          </p:cNvPr>
          <p:cNvSpPr txBox="1"/>
          <p:nvPr/>
        </p:nvSpPr>
        <p:spPr>
          <a:xfrm>
            <a:off x="1333211" y="2228719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rubio</a:t>
            </a:r>
            <a:endParaRPr lang="es-ES" dirty="0"/>
          </a:p>
        </p:txBody>
      </p:sp>
      <p:sp>
        <p:nvSpPr>
          <p:cNvPr id="193" name="CuadroTexto 192"/>
          <p:cNvSpPr txBox="1"/>
          <p:nvPr/>
        </p:nvSpPr>
        <p:spPr>
          <a:xfrm>
            <a:off x="2840970" y="765075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cojín</a:t>
            </a:r>
            <a:endParaRPr lang="es-ES" dirty="0"/>
          </a:p>
        </p:txBody>
      </p:sp>
      <p:sp>
        <p:nvSpPr>
          <p:cNvPr id="194" name="CuadroTexto 193">
            <a:hlinkHover r:id="" action="ppaction://hlinkshowjump?jump=nextslide"/>
          </p:cNvPr>
          <p:cNvSpPr txBox="1"/>
          <p:nvPr/>
        </p:nvSpPr>
        <p:spPr>
          <a:xfrm>
            <a:off x="6165109" y="3646809"/>
            <a:ext cx="1047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brillante</a:t>
            </a:r>
            <a:endParaRPr lang="es-ES" dirty="0"/>
          </a:p>
        </p:txBody>
      </p:sp>
      <p:sp>
        <p:nvSpPr>
          <p:cNvPr id="195" name="CuadroTexto 194">
            <a:hlinkHover r:id="" action="ppaction://hlinkshowjump?jump=nextslide"/>
          </p:cNvPr>
          <p:cNvSpPr txBox="1"/>
          <p:nvPr/>
        </p:nvSpPr>
        <p:spPr>
          <a:xfrm>
            <a:off x="9748404" y="6032605"/>
            <a:ext cx="8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azul</a:t>
            </a:r>
            <a:endParaRPr lang="es-ES" dirty="0"/>
          </a:p>
        </p:txBody>
      </p:sp>
      <p:sp>
        <p:nvSpPr>
          <p:cNvPr id="196" name="Rectángulo redondeado 195"/>
          <p:cNvSpPr/>
          <p:nvPr/>
        </p:nvSpPr>
        <p:spPr>
          <a:xfrm>
            <a:off x="8200912" y="194970"/>
            <a:ext cx="3517612" cy="1327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Sigue el camino de los sustantivos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969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" action="ppaction://hlinkshowjump?jump=previousslide"/>
          </p:cNvPr>
          <p:cNvSpPr/>
          <p:nvPr/>
        </p:nvSpPr>
        <p:spPr>
          <a:xfrm>
            <a:off x="1731146" y="1376039"/>
            <a:ext cx="8407154" cy="2752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/>
              <a:t>Vuelve a empezar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5039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6</cp:revision>
  <dcterms:created xsi:type="dcterms:W3CDTF">2020-07-10T00:12:04Z</dcterms:created>
  <dcterms:modified xsi:type="dcterms:W3CDTF">2020-07-10T00:54:01Z</dcterms:modified>
</cp:coreProperties>
</file>