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04/07/2020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04/07/2020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04/07/2020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04/07/2020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" Target="slide2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112">
            <a:extLst>
              <a:ext uri="{FF2B5EF4-FFF2-40B4-BE49-F238E27FC236}">
                <a16:creationId xmlns:a16="http://schemas.microsoft.com/office/drawing/2014/main" xmlns="" id="{108558AE-51A2-474C-9EFE-80466B0E6EEA}"/>
              </a:ext>
            </a:extLst>
          </p:cNvPr>
          <p:cNvGrpSpPr/>
          <p:nvPr/>
        </p:nvGrpSpPr>
        <p:grpSpPr>
          <a:xfrm rot="16200000">
            <a:off x="1283143" y="-1053053"/>
            <a:ext cx="6556903" cy="8908181"/>
            <a:chOff x="2375522" y="39328"/>
            <a:chExt cx="6556903" cy="6723422"/>
          </a:xfrm>
        </p:grpSpPr>
        <p:cxnSp>
          <p:nvCxnSpPr>
            <p:cNvPr id="8" name="Conector recto 34">
              <a:extLst>
                <a:ext uri="{FF2B5EF4-FFF2-40B4-BE49-F238E27FC236}">
                  <a16:creationId xmlns:a16="http://schemas.microsoft.com/office/drawing/2014/main" xmlns="" id="{7119AB6D-C404-4913-B7F3-8DAAA2A5C2B2}"/>
                </a:ext>
              </a:extLst>
            </p:cNvPr>
            <p:cNvCxnSpPr/>
            <p:nvPr/>
          </p:nvCxnSpPr>
          <p:spPr>
            <a:xfrm flipH="1">
              <a:off x="4183790" y="585511"/>
              <a:ext cx="76691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37">
              <a:extLst>
                <a:ext uri="{FF2B5EF4-FFF2-40B4-BE49-F238E27FC236}">
                  <a16:creationId xmlns:a16="http://schemas.microsoft.com/office/drawing/2014/main" xmlns="" id="{75DA107E-09EA-45C5-96B7-5BF0CE9DD34A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3548425" y="674529"/>
              <a:ext cx="1284704" cy="1430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41">
              <a:extLst>
                <a:ext uri="{FF2B5EF4-FFF2-40B4-BE49-F238E27FC236}">
                  <a16:creationId xmlns:a16="http://schemas.microsoft.com/office/drawing/2014/main" xmlns="" id="{B151D2BB-28BD-40BA-9A32-4C8F783E5941}"/>
                </a:ext>
              </a:extLst>
            </p:cNvPr>
            <p:cNvCxnSpPr>
              <a:cxnSpLocks/>
            </p:cNvCxnSpPr>
            <p:nvPr/>
          </p:nvCxnSpPr>
          <p:spPr>
            <a:xfrm>
              <a:off x="4152982" y="74888"/>
              <a:ext cx="475225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45">
              <a:extLst>
                <a:ext uri="{FF2B5EF4-FFF2-40B4-BE49-F238E27FC236}">
                  <a16:creationId xmlns:a16="http://schemas.microsoft.com/office/drawing/2014/main" xmlns="" id="{FCB89541-7225-47DE-83C4-4C5EE3079D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1741" y="39328"/>
              <a:ext cx="0" cy="471278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50">
              <a:extLst>
                <a:ext uri="{FF2B5EF4-FFF2-40B4-BE49-F238E27FC236}">
                  <a16:creationId xmlns:a16="http://schemas.microsoft.com/office/drawing/2014/main" xmlns="" id="{872861FC-9D7C-46E4-B943-3A992C043D5C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7672210" y="538423"/>
              <a:ext cx="950551" cy="77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52">
              <a:extLst>
                <a:ext uri="{FF2B5EF4-FFF2-40B4-BE49-F238E27FC236}">
                  <a16:creationId xmlns:a16="http://schemas.microsoft.com/office/drawing/2014/main" xmlns="" id="{8812D4B3-2A7B-43CC-9564-C28F64C7F7A5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7209412" y="330200"/>
              <a:ext cx="510622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54">
              <a:extLst>
                <a:ext uri="{FF2B5EF4-FFF2-40B4-BE49-F238E27FC236}">
                  <a16:creationId xmlns:a16="http://schemas.microsoft.com/office/drawing/2014/main" xmlns="" id="{BF240E29-43FD-4847-848D-765B2E9A31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78923" y="74889"/>
              <a:ext cx="0" cy="128285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56">
              <a:extLst>
                <a:ext uri="{FF2B5EF4-FFF2-40B4-BE49-F238E27FC236}">
                  <a16:creationId xmlns:a16="http://schemas.microsoft.com/office/drawing/2014/main" xmlns="" id="{45543764-4B1B-4D34-B125-6157073CA34A}"/>
                </a:ext>
              </a:extLst>
            </p:cNvPr>
            <p:cNvCxnSpPr>
              <a:cxnSpLocks/>
            </p:cNvCxnSpPr>
            <p:nvPr/>
          </p:nvCxnSpPr>
          <p:spPr>
            <a:xfrm>
              <a:off x="6744287" y="1336963"/>
              <a:ext cx="88264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58">
              <a:extLst>
                <a:ext uri="{FF2B5EF4-FFF2-40B4-BE49-F238E27FC236}">
                  <a16:creationId xmlns:a16="http://schemas.microsoft.com/office/drawing/2014/main" xmlns="" id="{0622459E-B25C-4C92-9C0B-4B8B69A2BA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83523" y="39328"/>
              <a:ext cx="0" cy="12283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60">
              <a:extLst>
                <a:ext uri="{FF2B5EF4-FFF2-40B4-BE49-F238E27FC236}">
                  <a16:creationId xmlns:a16="http://schemas.microsoft.com/office/drawing/2014/main" xmlns="" id="{599BE2BC-6FF0-41E9-B7C6-D627751316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585512"/>
              <a:ext cx="0" cy="14984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62">
              <a:extLst>
                <a:ext uri="{FF2B5EF4-FFF2-40B4-BE49-F238E27FC236}">
                  <a16:creationId xmlns:a16="http://schemas.microsoft.com/office/drawing/2014/main" xmlns="" id="{C2AFBD56-1701-411F-9D67-9A62881EE72A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5576638" y="230543"/>
              <a:ext cx="2906" cy="364857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65">
              <a:extLst>
                <a:ext uri="{FF2B5EF4-FFF2-40B4-BE49-F238E27FC236}">
                  <a16:creationId xmlns:a16="http://schemas.microsoft.com/office/drawing/2014/main" xmlns="" id="{12AC67CE-7AF1-4BA7-A465-C1EBE4328C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3960" y="1324032"/>
              <a:ext cx="84445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67">
              <a:extLst>
                <a:ext uri="{FF2B5EF4-FFF2-40B4-BE49-F238E27FC236}">
                  <a16:creationId xmlns:a16="http://schemas.microsoft.com/office/drawing/2014/main" xmlns="" id="{472C74F0-7AA0-43D5-BC44-1BAA95A52DF7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2774372" y="4097482"/>
              <a:ext cx="2847108" cy="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69">
              <a:extLst>
                <a:ext uri="{FF2B5EF4-FFF2-40B4-BE49-F238E27FC236}">
                  <a16:creationId xmlns:a16="http://schemas.microsoft.com/office/drawing/2014/main" xmlns="" id="{42A67E4E-694E-4F32-AB96-5D025FE47C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3960" y="5494251"/>
              <a:ext cx="94144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71">
              <a:extLst>
                <a:ext uri="{FF2B5EF4-FFF2-40B4-BE49-F238E27FC236}">
                  <a16:creationId xmlns:a16="http://schemas.microsoft.com/office/drawing/2014/main" xmlns="" id="{952E0541-5FE9-45D1-B022-C220ED26FFB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10691" y="3333134"/>
              <a:ext cx="5299364" cy="129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74">
              <a:extLst>
                <a:ext uri="{FF2B5EF4-FFF2-40B4-BE49-F238E27FC236}">
                  <a16:creationId xmlns:a16="http://schemas.microsoft.com/office/drawing/2014/main" xmlns="" id="{8B747490-C229-4186-BC31-BE24E0285481}"/>
                </a:ext>
              </a:extLst>
            </p:cNvPr>
            <p:cNvCxnSpPr>
              <a:cxnSpLocks/>
            </p:cNvCxnSpPr>
            <p:nvPr/>
          </p:nvCxnSpPr>
          <p:spPr>
            <a:xfrm>
              <a:off x="5779371" y="2673927"/>
              <a:ext cx="2372004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76">
              <a:extLst>
                <a:ext uri="{FF2B5EF4-FFF2-40B4-BE49-F238E27FC236}">
                  <a16:creationId xmlns:a16="http://schemas.microsoft.com/office/drawing/2014/main" xmlns="" id="{059CAA7F-336C-4AD5-8931-D69EB9E283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75696" y="2083992"/>
              <a:ext cx="0" cy="88088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78">
              <a:extLst>
                <a:ext uri="{FF2B5EF4-FFF2-40B4-BE49-F238E27FC236}">
                  <a16:creationId xmlns:a16="http://schemas.microsoft.com/office/drawing/2014/main" xmlns="" id="{7EB10FF8-BFF4-4D08-A4C2-F94E613D5E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0691" y="3294078"/>
              <a:ext cx="0" cy="34686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80">
              <a:extLst>
                <a:ext uri="{FF2B5EF4-FFF2-40B4-BE49-F238E27FC236}">
                  <a16:creationId xmlns:a16="http://schemas.microsoft.com/office/drawing/2014/main" xmlns="" id="{3BECBC3C-3ACF-40EC-857C-00BC34BBEF0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75522" y="6743956"/>
              <a:ext cx="5299364" cy="129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81">
              <a:extLst>
                <a:ext uri="{FF2B5EF4-FFF2-40B4-BE49-F238E27FC236}">
                  <a16:creationId xmlns:a16="http://schemas.microsoft.com/office/drawing/2014/main" xmlns="" id="{325608A9-59A7-475D-8F83-CBD0A1DD29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50706" y="4740852"/>
              <a:ext cx="3981719" cy="1125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83">
              <a:extLst>
                <a:ext uri="{FF2B5EF4-FFF2-40B4-BE49-F238E27FC236}">
                  <a16:creationId xmlns:a16="http://schemas.microsoft.com/office/drawing/2014/main" xmlns="" id="{B778CD50-07A4-41C3-A421-A8CEF4F3F8CE}"/>
                </a:ext>
              </a:extLst>
            </p:cNvPr>
            <p:cNvCxnSpPr>
              <a:cxnSpLocks/>
            </p:cNvCxnSpPr>
            <p:nvPr/>
          </p:nvCxnSpPr>
          <p:spPr>
            <a:xfrm>
              <a:off x="3228975" y="6188652"/>
              <a:ext cx="242685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85">
              <a:extLst>
                <a:ext uri="{FF2B5EF4-FFF2-40B4-BE49-F238E27FC236}">
                  <a16:creationId xmlns:a16="http://schemas.microsoft.com/office/drawing/2014/main" xmlns="" id="{B6ED289A-0D14-4BD4-9C8B-E6C1981617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4477" y="3924300"/>
              <a:ext cx="0" cy="229206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87">
              <a:extLst>
                <a:ext uri="{FF2B5EF4-FFF2-40B4-BE49-F238E27FC236}">
                  <a16:creationId xmlns:a16="http://schemas.microsoft.com/office/drawing/2014/main" xmlns="" id="{1238FA29-25E7-4F0C-AB3F-2AB3724BA5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6677" y="4733925"/>
              <a:ext cx="0" cy="148243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89">
              <a:extLst>
                <a:ext uri="{FF2B5EF4-FFF2-40B4-BE49-F238E27FC236}">
                  <a16:creationId xmlns:a16="http://schemas.microsoft.com/office/drawing/2014/main" xmlns="" id="{C87EF1D0-79A6-4A6D-8A82-1F5BCC8A0F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5502" y="4743451"/>
              <a:ext cx="0" cy="136207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91">
              <a:extLst>
                <a:ext uri="{FF2B5EF4-FFF2-40B4-BE49-F238E27FC236}">
                  <a16:creationId xmlns:a16="http://schemas.microsoft.com/office/drawing/2014/main" xmlns="" id="{21A69FED-6460-400D-A604-361261CDF999}"/>
                </a:ext>
              </a:extLst>
            </p:cNvPr>
            <p:cNvCxnSpPr>
              <a:cxnSpLocks/>
            </p:cNvCxnSpPr>
            <p:nvPr/>
          </p:nvCxnSpPr>
          <p:spPr>
            <a:xfrm>
              <a:off x="6929841" y="6093402"/>
              <a:ext cx="76849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94">
              <a:extLst>
                <a:ext uri="{FF2B5EF4-FFF2-40B4-BE49-F238E27FC236}">
                  <a16:creationId xmlns:a16="http://schemas.microsoft.com/office/drawing/2014/main" xmlns="" id="{F9188BE7-DA68-4CC9-87BC-83C2CD497F5C}"/>
                </a:ext>
              </a:extLst>
            </p:cNvPr>
            <p:cNvCxnSpPr>
              <a:cxnSpLocks/>
            </p:cNvCxnSpPr>
            <p:nvPr/>
          </p:nvCxnSpPr>
          <p:spPr>
            <a:xfrm>
              <a:off x="6302656" y="5494251"/>
              <a:ext cx="66271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96">
              <a:extLst>
                <a:ext uri="{FF2B5EF4-FFF2-40B4-BE49-F238E27FC236}">
                  <a16:creationId xmlns:a16="http://schemas.microsoft.com/office/drawing/2014/main" xmlns="" id="{999EA699-5372-4957-887C-5A6D7227880F}"/>
                </a:ext>
              </a:extLst>
            </p:cNvPr>
            <p:cNvCxnSpPr>
              <a:cxnSpLocks/>
            </p:cNvCxnSpPr>
            <p:nvPr/>
          </p:nvCxnSpPr>
          <p:spPr>
            <a:xfrm>
              <a:off x="6929841" y="5032539"/>
              <a:ext cx="0" cy="48849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98">
              <a:extLst>
                <a:ext uri="{FF2B5EF4-FFF2-40B4-BE49-F238E27FC236}">
                  <a16:creationId xmlns:a16="http://schemas.microsoft.com/office/drawing/2014/main" xmlns="" id="{CADBCAEA-850D-4AD8-B23C-A932B7DEB0B1}"/>
                </a:ext>
              </a:extLst>
            </p:cNvPr>
            <p:cNvCxnSpPr>
              <a:cxnSpLocks/>
            </p:cNvCxnSpPr>
            <p:nvPr/>
          </p:nvCxnSpPr>
          <p:spPr>
            <a:xfrm>
              <a:off x="6331965" y="5460431"/>
              <a:ext cx="0" cy="128352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100">
              <a:extLst>
                <a:ext uri="{FF2B5EF4-FFF2-40B4-BE49-F238E27FC236}">
                  <a16:creationId xmlns:a16="http://schemas.microsoft.com/office/drawing/2014/main" xmlns="" id="{22429813-76A5-44F9-BBD4-96D25A20190B}"/>
                </a:ext>
              </a:extLst>
            </p:cNvPr>
            <p:cNvCxnSpPr>
              <a:cxnSpLocks/>
            </p:cNvCxnSpPr>
            <p:nvPr/>
          </p:nvCxnSpPr>
          <p:spPr>
            <a:xfrm>
              <a:off x="7387041" y="3725416"/>
              <a:ext cx="0" cy="100331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103">
              <a:extLst>
                <a:ext uri="{FF2B5EF4-FFF2-40B4-BE49-F238E27FC236}">
                  <a16:creationId xmlns:a16="http://schemas.microsoft.com/office/drawing/2014/main" xmlns="" id="{84E6CE44-3D43-4EDC-84DA-4BF1A601781F}"/>
                </a:ext>
              </a:extLst>
            </p:cNvPr>
            <p:cNvCxnSpPr>
              <a:cxnSpLocks/>
            </p:cNvCxnSpPr>
            <p:nvPr/>
          </p:nvCxnSpPr>
          <p:spPr>
            <a:xfrm>
              <a:off x="6160477" y="4081828"/>
              <a:ext cx="122806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106">
              <a:extLst>
                <a:ext uri="{FF2B5EF4-FFF2-40B4-BE49-F238E27FC236}">
                  <a16:creationId xmlns:a16="http://schemas.microsoft.com/office/drawing/2014/main" xmlns="" id="{3CB023B9-CCF2-454A-89C6-03D4CD05DA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6108" y="4081828"/>
              <a:ext cx="749717" cy="586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108">
              <a:extLst>
                <a:ext uri="{FF2B5EF4-FFF2-40B4-BE49-F238E27FC236}">
                  <a16:creationId xmlns:a16="http://schemas.microsoft.com/office/drawing/2014/main" xmlns="" id="{00C32617-5F36-4FAF-9876-9911FABFCE03}"/>
                </a:ext>
              </a:extLst>
            </p:cNvPr>
            <p:cNvCxnSpPr>
              <a:cxnSpLocks/>
            </p:cNvCxnSpPr>
            <p:nvPr/>
          </p:nvCxnSpPr>
          <p:spPr>
            <a:xfrm>
              <a:off x="5620256" y="3333134"/>
              <a:ext cx="0" cy="7486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Conector recto 56">
            <a:extLst>
              <a:ext uri="{FF2B5EF4-FFF2-40B4-BE49-F238E27FC236}">
                <a16:creationId xmlns:a16="http://schemas.microsoft.com/office/drawing/2014/main" xmlns="" id="{45543764-4B1B-4D34-B125-6157073CA34A}"/>
              </a:ext>
            </a:extLst>
          </p:cNvPr>
          <p:cNvCxnSpPr>
            <a:cxnSpLocks/>
          </p:cNvCxnSpPr>
          <p:nvPr/>
        </p:nvCxnSpPr>
        <p:spPr>
          <a:xfrm flipV="1">
            <a:off x="3598209" y="4249808"/>
            <a:ext cx="3" cy="17714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56">
            <a:extLst>
              <a:ext uri="{FF2B5EF4-FFF2-40B4-BE49-F238E27FC236}">
                <a16:creationId xmlns:a16="http://schemas.microsoft.com/office/drawing/2014/main" xmlns="" id="{45543764-4B1B-4D34-B125-6157073CA34A}"/>
              </a:ext>
            </a:extLst>
          </p:cNvPr>
          <p:cNvCxnSpPr>
            <a:cxnSpLocks/>
          </p:cNvCxnSpPr>
          <p:nvPr/>
        </p:nvCxnSpPr>
        <p:spPr>
          <a:xfrm flipV="1">
            <a:off x="5254889" y="903636"/>
            <a:ext cx="1" cy="7489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50">
            <a:extLst>
              <a:ext uri="{FF2B5EF4-FFF2-40B4-BE49-F238E27FC236}">
                <a16:creationId xmlns:a16="http://schemas.microsoft.com/office/drawing/2014/main" xmlns="" id="{872861FC-9D7C-46E4-B943-3A992C043D5C}"/>
              </a:ext>
            </a:extLst>
          </p:cNvPr>
          <p:cNvCxnSpPr>
            <a:cxnSpLocks/>
          </p:cNvCxnSpPr>
          <p:nvPr/>
        </p:nvCxnSpPr>
        <p:spPr>
          <a:xfrm flipH="1">
            <a:off x="2051720" y="911416"/>
            <a:ext cx="38164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85">
            <a:extLst>
              <a:ext uri="{FF2B5EF4-FFF2-40B4-BE49-F238E27FC236}">
                <a16:creationId xmlns:a16="http://schemas.microsoft.com/office/drawing/2014/main" xmlns="" id="{B6ED289A-0D14-4BD4-9C8B-E6C198161702}"/>
              </a:ext>
            </a:extLst>
          </p:cNvPr>
          <p:cNvCxnSpPr>
            <a:cxnSpLocks/>
          </p:cNvCxnSpPr>
          <p:nvPr/>
        </p:nvCxnSpPr>
        <p:spPr>
          <a:xfrm flipH="1">
            <a:off x="144219" y="5301207"/>
            <a:ext cx="2672356" cy="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67">
            <a:extLst>
              <a:ext uri="{FF2B5EF4-FFF2-40B4-BE49-F238E27FC236}">
                <a16:creationId xmlns:a16="http://schemas.microsoft.com/office/drawing/2014/main" xmlns="" id="{472C74F0-7AA0-43D5-BC44-1BAA95A52DF7}"/>
              </a:ext>
            </a:extLst>
          </p:cNvPr>
          <p:cNvCxnSpPr>
            <a:cxnSpLocks/>
          </p:cNvCxnSpPr>
          <p:nvPr/>
        </p:nvCxnSpPr>
        <p:spPr>
          <a:xfrm flipH="1" flipV="1">
            <a:off x="1480397" y="5988552"/>
            <a:ext cx="2160536" cy="327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34">
            <a:extLst>
              <a:ext uri="{FF2B5EF4-FFF2-40B4-BE49-F238E27FC236}">
                <a16:creationId xmlns:a16="http://schemas.microsoft.com/office/drawing/2014/main" xmlns="" id="{7119AB6D-C404-4913-B7F3-8DAAA2A5C2B2}"/>
              </a:ext>
            </a:extLst>
          </p:cNvPr>
          <p:cNvCxnSpPr/>
          <p:nvPr/>
        </p:nvCxnSpPr>
        <p:spPr>
          <a:xfrm>
            <a:off x="154620" y="4902029"/>
            <a:ext cx="0" cy="11660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7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65" y="3742637"/>
            <a:ext cx="504000" cy="504000"/>
          </a:xfrm>
          <a:prstGeom prst="rect">
            <a:avLst/>
          </a:prstGeom>
        </p:spPr>
      </p:pic>
      <p:pic>
        <p:nvPicPr>
          <p:cNvPr id="75" name="74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69" y="260704"/>
            <a:ext cx="504000" cy="504000"/>
          </a:xfrm>
          <a:prstGeom prst="rect">
            <a:avLst/>
          </a:prstGeom>
        </p:spPr>
      </p:pic>
      <p:pic>
        <p:nvPicPr>
          <p:cNvPr id="76" name="75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97" y="1652632"/>
            <a:ext cx="504000" cy="504000"/>
          </a:xfrm>
          <a:prstGeom prst="rect">
            <a:avLst/>
          </a:prstGeom>
        </p:spPr>
      </p:pic>
      <p:pic>
        <p:nvPicPr>
          <p:cNvPr id="77" name="76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905" y="4509120"/>
            <a:ext cx="504000" cy="504000"/>
          </a:xfrm>
          <a:prstGeom prst="rect">
            <a:avLst/>
          </a:prstGeom>
        </p:spPr>
      </p:pic>
      <p:pic>
        <p:nvPicPr>
          <p:cNvPr id="78" name="77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046" y="1086288"/>
            <a:ext cx="504000" cy="504000"/>
          </a:xfrm>
          <a:prstGeom prst="rect">
            <a:avLst/>
          </a:prstGeom>
        </p:spPr>
      </p:pic>
      <p:pic>
        <p:nvPicPr>
          <p:cNvPr id="79" name="78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614" y="4216822"/>
            <a:ext cx="504000" cy="504000"/>
          </a:xfrm>
          <a:prstGeom prst="rect">
            <a:avLst/>
          </a:prstGeom>
        </p:spPr>
      </p:pic>
      <p:pic>
        <p:nvPicPr>
          <p:cNvPr id="80" name="79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750" y="6050000"/>
            <a:ext cx="504000" cy="504000"/>
          </a:xfrm>
          <a:prstGeom prst="rect">
            <a:avLst/>
          </a:prstGeom>
        </p:spPr>
      </p:pic>
      <p:pic>
        <p:nvPicPr>
          <p:cNvPr id="81" name="80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781" y="1494905"/>
            <a:ext cx="504000" cy="504000"/>
          </a:xfrm>
          <a:prstGeom prst="rect">
            <a:avLst/>
          </a:prstGeom>
        </p:spPr>
      </p:pic>
      <p:pic>
        <p:nvPicPr>
          <p:cNvPr id="82" name="81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715" y="2895186"/>
            <a:ext cx="504000" cy="504000"/>
          </a:xfrm>
          <a:prstGeom prst="rect">
            <a:avLst/>
          </a:prstGeom>
        </p:spPr>
      </p:pic>
      <p:pic>
        <p:nvPicPr>
          <p:cNvPr id="83" name="82 Imagen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596" y="2248355"/>
            <a:ext cx="504000" cy="504000"/>
          </a:xfrm>
          <a:prstGeom prst="rect">
            <a:avLst/>
          </a:prstGeom>
        </p:spPr>
      </p:pic>
      <p:pic>
        <p:nvPicPr>
          <p:cNvPr id="84" name="83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932" y="3182755"/>
            <a:ext cx="504000" cy="504000"/>
          </a:xfrm>
          <a:prstGeom prst="rect">
            <a:avLst/>
          </a:prstGeom>
        </p:spPr>
      </p:pic>
      <p:pic>
        <p:nvPicPr>
          <p:cNvPr id="85" name="84 Imagen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224" y="5484552"/>
            <a:ext cx="504000" cy="504000"/>
          </a:xfrm>
          <a:prstGeom prst="rect">
            <a:avLst/>
          </a:prstGeom>
        </p:spPr>
      </p:pic>
      <p:pic>
        <p:nvPicPr>
          <p:cNvPr id="87" name="86 Imagen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750" y="152776"/>
            <a:ext cx="1260000" cy="1260000"/>
          </a:xfrm>
          <a:prstGeom prst="rect">
            <a:avLst/>
          </a:prstGeom>
        </p:spPr>
      </p:pic>
      <p:pic>
        <p:nvPicPr>
          <p:cNvPr id="88" name="87 Imagen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81199">
            <a:off x="253494" y="5714234"/>
            <a:ext cx="953152" cy="953152"/>
          </a:xfrm>
          <a:prstGeom prst="rect">
            <a:avLst/>
          </a:prstGeom>
        </p:spPr>
      </p:pic>
      <p:pic>
        <p:nvPicPr>
          <p:cNvPr id="92" name="91 Imagen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765" y="4980552"/>
            <a:ext cx="504000" cy="504000"/>
          </a:xfrm>
          <a:prstGeom prst="rect">
            <a:avLst/>
          </a:prstGeom>
        </p:spPr>
      </p:pic>
      <p:pic>
        <p:nvPicPr>
          <p:cNvPr id="93" name="92 Imagen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731" y="1957305"/>
            <a:ext cx="50400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88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xplosión 1"/>
          <p:cNvSpPr/>
          <p:nvPr/>
        </p:nvSpPr>
        <p:spPr>
          <a:xfrm>
            <a:off x="539552" y="109074"/>
            <a:ext cx="8280920" cy="6416269"/>
          </a:xfrm>
          <a:prstGeom prst="irregularSeal1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4 CuadroTexto"/>
          <p:cNvSpPr txBox="1"/>
          <p:nvPr/>
        </p:nvSpPr>
        <p:spPr>
          <a:xfrm>
            <a:off x="2555776" y="2420888"/>
            <a:ext cx="396044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4000" b="1" spc="600" dirty="0" smtClean="0">
                <a:latin typeface="Ink Free" panose="03080402000500000000" pitchFamily="66" charset="0"/>
              </a:rPr>
              <a:t>Empieza de nuevo</a:t>
            </a:r>
            <a:endParaRPr lang="es-ES_tradnl" sz="4000" b="1" spc="600" dirty="0">
              <a:latin typeface="Ink Free" panose="03080402000500000000" pitchFamily="66" charset="0"/>
            </a:endParaRPr>
          </a:p>
        </p:txBody>
      </p:sp>
      <p:sp>
        <p:nvSpPr>
          <p:cNvPr id="6" name="5 Bisel">
            <a:hlinkClick r:id="rId2" action="ppaction://hlinksldjump"/>
          </p:cNvPr>
          <p:cNvSpPr/>
          <p:nvPr/>
        </p:nvSpPr>
        <p:spPr>
          <a:xfrm>
            <a:off x="5004048" y="3861048"/>
            <a:ext cx="720080" cy="720080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0512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7</cp:revision>
  <dcterms:created xsi:type="dcterms:W3CDTF">2020-07-04T16:27:21Z</dcterms:created>
  <dcterms:modified xsi:type="dcterms:W3CDTF">2020-07-04T18:35:25Z</dcterms:modified>
</cp:coreProperties>
</file>