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40" autoAdjust="0"/>
    <p:restoredTop sz="94660"/>
  </p:normalViewPr>
  <p:slideViewPr>
    <p:cSldViewPr snapToGrid="0">
      <p:cViewPr varScale="1">
        <p:scale>
          <a:sx n="70" d="100"/>
          <a:sy n="70" d="100"/>
        </p:scale>
        <p:origin x="57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4FEC2-582B-4E1D-929B-6A47D3D46581}" type="datetimeFigureOut">
              <a:rPr lang="es-ES" smtClean="0"/>
              <a:t>15/07/2020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3644F-6AB3-4535-B58C-E10C5D07837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793181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4FEC2-582B-4E1D-929B-6A47D3D46581}" type="datetimeFigureOut">
              <a:rPr lang="es-ES" smtClean="0"/>
              <a:t>15/07/2020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3644F-6AB3-4535-B58C-E10C5D07837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751877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4FEC2-582B-4E1D-929B-6A47D3D46581}" type="datetimeFigureOut">
              <a:rPr lang="es-ES" smtClean="0"/>
              <a:t>15/07/2020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3644F-6AB3-4535-B58C-E10C5D07837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716175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4FEC2-582B-4E1D-929B-6A47D3D46581}" type="datetimeFigureOut">
              <a:rPr lang="es-ES" smtClean="0"/>
              <a:t>15/07/2020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3644F-6AB3-4535-B58C-E10C5D07837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489471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4FEC2-582B-4E1D-929B-6A47D3D46581}" type="datetimeFigureOut">
              <a:rPr lang="es-ES" smtClean="0"/>
              <a:t>15/07/2020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3644F-6AB3-4535-B58C-E10C5D07837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849252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4FEC2-582B-4E1D-929B-6A47D3D46581}" type="datetimeFigureOut">
              <a:rPr lang="es-ES" smtClean="0"/>
              <a:t>15/07/2020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3644F-6AB3-4535-B58C-E10C5D07837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532411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4FEC2-582B-4E1D-929B-6A47D3D46581}" type="datetimeFigureOut">
              <a:rPr lang="es-ES" smtClean="0"/>
              <a:t>15/07/2020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3644F-6AB3-4535-B58C-E10C5D07837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80597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4FEC2-582B-4E1D-929B-6A47D3D46581}" type="datetimeFigureOut">
              <a:rPr lang="es-ES" smtClean="0"/>
              <a:t>15/07/2020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3644F-6AB3-4535-B58C-E10C5D07837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627813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4FEC2-582B-4E1D-929B-6A47D3D46581}" type="datetimeFigureOut">
              <a:rPr lang="es-ES" smtClean="0"/>
              <a:t>15/07/2020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3644F-6AB3-4535-B58C-E10C5D07837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546565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4FEC2-582B-4E1D-929B-6A47D3D46581}" type="datetimeFigureOut">
              <a:rPr lang="es-ES" smtClean="0"/>
              <a:t>15/07/2020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3644F-6AB3-4535-B58C-E10C5D07837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867329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4FEC2-582B-4E1D-929B-6A47D3D46581}" type="datetimeFigureOut">
              <a:rPr lang="es-ES" smtClean="0"/>
              <a:t>15/07/2020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3644F-6AB3-4535-B58C-E10C5D07837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14997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34FEC2-582B-4E1D-929B-6A47D3D46581}" type="datetimeFigureOut">
              <a:rPr lang="es-ES" smtClean="0"/>
              <a:t>15/07/2020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03644F-6AB3-4535-B58C-E10C5D07837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29022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12.png"/><Relationship Id="rId18" Type="http://schemas.openxmlformats.org/officeDocument/2006/relationships/image" Target="../media/image17.jpeg"/><Relationship Id="rId3" Type="http://schemas.openxmlformats.org/officeDocument/2006/relationships/image" Target="../media/image2.png"/><Relationship Id="rId21" Type="http://schemas.openxmlformats.org/officeDocument/2006/relationships/image" Target="../media/image20.png"/><Relationship Id="rId7" Type="http://schemas.openxmlformats.org/officeDocument/2006/relationships/image" Target="../media/image6.jpeg"/><Relationship Id="rId12" Type="http://schemas.openxmlformats.org/officeDocument/2006/relationships/image" Target="../media/image11.png"/><Relationship Id="rId17" Type="http://schemas.openxmlformats.org/officeDocument/2006/relationships/image" Target="../media/image16.jpeg"/><Relationship Id="rId25" Type="http://schemas.openxmlformats.org/officeDocument/2006/relationships/image" Target="../media/image24.jpe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20" Type="http://schemas.openxmlformats.org/officeDocument/2006/relationships/image" Target="../media/image19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11" Type="http://schemas.openxmlformats.org/officeDocument/2006/relationships/image" Target="../media/image10.png"/><Relationship Id="rId24" Type="http://schemas.openxmlformats.org/officeDocument/2006/relationships/image" Target="../media/image23.png"/><Relationship Id="rId5" Type="http://schemas.openxmlformats.org/officeDocument/2006/relationships/image" Target="../media/image4.jpeg"/><Relationship Id="rId15" Type="http://schemas.openxmlformats.org/officeDocument/2006/relationships/image" Target="../media/image14.png"/><Relationship Id="rId23" Type="http://schemas.openxmlformats.org/officeDocument/2006/relationships/image" Target="../media/image22.jpeg"/><Relationship Id="rId10" Type="http://schemas.openxmlformats.org/officeDocument/2006/relationships/image" Target="../media/image9.png"/><Relationship Id="rId19" Type="http://schemas.openxmlformats.org/officeDocument/2006/relationships/image" Target="../media/image18.jpe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Relationship Id="rId22" Type="http://schemas.openxmlformats.org/officeDocument/2006/relationships/image" Target="../media/image2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1" name="Conector recto 30"/>
          <p:cNvCxnSpPr/>
          <p:nvPr/>
        </p:nvCxnSpPr>
        <p:spPr>
          <a:xfrm>
            <a:off x="5165264" y="814937"/>
            <a:ext cx="115323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ector recto 32"/>
          <p:cNvCxnSpPr/>
          <p:nvPr/>
        </p:nvCxnSpPr>
        <p:spPr>
          <a:xfrm>
            <a:off x="6775700" y="814937"/>
            <a:ext cx="69603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ector recto 33"/>
          <p:cNvCxnSpPr/>
          <p:nvPr/>
        </p:nvCxnSpPr>
        <p:spPr>
          <a:xfrm flipV="1">
            <a:off x="6327599" y="4514032"/>
            <a:ext cx="1109404" cy="627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ector recto 35"/>
          <p:cNvCxnSpPr/>
          <p:nvPr/>
        </p:nvCxnSpPr>
        <p:spPr>
          <a:xfrm>
            <a:off x="5175500" y="3380716"/>
            <a:ext cx="115323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ector recto 36"/>
          <p:cNvCxnSpPr/>
          <p:nvPr/>
        </p:nvCxnSpPr>
        <p:spPr>
          <a:xfrm flipV="1">
            <a:off x="6318500" y="2178628"/>
            <a:ext cx="709218" cy="108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ector recto 37"/>
          <p:cNvCxnSpPr/>
          <p:nvPr/>
        </p:nvCxnSpPr>
        <p:spPr>
          <a:xfrm>
            <a:off x="9314180" y="1231194"/>
            <a:ext cx="1680952" cy="2047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ector recto 42"/>
          <p:cNvCxnSpPr/>
          <p:nvPr/>
        </p:nvCxnSpPr>
        <p:spPr>
          <a:xfrm>
            <a:off x="5834004" y="4977504"/>
            <a:ext cx="494732" cy="682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ector recto 43"/>
          <p:cNvCxnSpPr/>
          <p:nvPr/>
        </p:nvCxnSpPr>
        <p:spPr>
          <a:xfrm>
            <a:off x="6831429" y="4984328"/>
            <a:ext cx="115323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ector recto 45"/>
          <p:cNvCxnSpPr/>
          <p:nvPr/>
        </p:nvCxnSpPr>
        <p:spPr>
          <a:xfrm flipH="1">
            <a:off x="5820358" y="3380716"/>
            <a:ext cx="13646" cy="1610436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Conector recto 46"/>
          <p:cNvCxnSpPr/>
          <p:nvPr/>
        </p:nvCxnSpPr>
        <p:spPr>
          <a:xfrm flipH="1">
            <a:off x="6311675" y="3831092"/>
            <a:ext cx="3412" cy="689212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" name="Conector recto 48"/>
          <p:cNvCxnSpPr/>
          <p:nvPr/>
        </p:nvCxnSpPr>
        <p:spPr>
          <a:xfrm flipH="1">
            <a:off x="7425605" y="3598651"/>
            <a:ext cx="11398" cy="921693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" name="Conector recto 50"/>
          <p:cNvCxnSpPr/>
          <p:nvPr/>
        </p:nvCxnSpPr>
        <p:spPr>
          <a:xfrm>
            <a:off x="7967792" y="4057383"/>
            <a:ext cx="947" cy="913298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" name="Conector recto 51"/>
          <p:cNvCxnSpPr/>
          <p:nvPr/>
        </p:nvCxnSpPr>
        <p:spPr>
          <a:xfrm flipH="1">
            <a:off x="9063689" y="3498429"/>
            <a:ext cx="15068" cy="967561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" name="Conector recto 52"/>
          <p:cNvCxnSpPr/>
          <p:nvPr/>
        </p:nvCxnSpPr>
        <p:spPr>
          <a:xfrm flipH="1">
            <a:off x="9045773" y="4887903"/>
            <a:ext cx="22756" cy="997178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" name="Conector recto 53"/>
          <p:cNvCxnSpPr/>
          <p:nvPr/>
        </p:nvCxnSpPr>
        <p:spPr>
          <a:xfrm flipH="1">
            <a:off x="9526848" y="3947098"/>
            <a:ext cx="15926" cy="91440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" name="Conector recto 54"/>
          <p:cNvCxnSpPr/>
          <p:nvPr/>
        </p:nvCxnSpPr>
        <p:spPr>
          <a:xfrm flipH="1">
            <a:off x="10949636" y="2643737"/>
            <a:ext cx="4550" cy="1221475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6" name="Conector recto 55"/>
          <p:cNvCxnSpPr/>
          <p:nvPr/>
        </p:nvCxnSpPr>
        <p:spPr>
          <a:xfrm flipH="1">
            <a:off x="10962147" y="1247116"/>
            <a:ext cx="15926" cy="91440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9" name="Conector recto 58"/>
          <p:cNvCxnSpPr/>
          <p:nvPr/>
        </p:nvCxnSpPr>
        <p:spPr>
          <a:xfrm flipH="1">
            <a:off x="8443004" y="2910472"/>
            <a:ext cx="1" cy="681785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0" name="Conector recto 59"/>
          <p:cNvCxnSpPr/>
          <p:nvPr/>
        </p:nvCxnSpPr>
        <p:spPr>
          <a:xfrm flipH="1">
            <a:off x="7956232" y="2230893"/>
            <a:ext cx="15926" cy="1361364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1" name="Conector recto 60"/>
          <p:cNvCxnSpPr/>
          <p:nvPr/>
        </p:nvCxnSpPr>
        <p:spPr>
          <a:xfrm>
            <a:off x="9313047" y="1233469"/>
            <a:ext cx="0" cy="1030691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2" name="Conector recto 61"/>
          <p:cNvCxnSpPr/>
          <p:nvPr/>
        </p:nvCxnSpPr>
        <p:spPr>
          <a:xfrm flipH="1">
            <a:off x="10442387" y="4864910"/>
            <a:ext cx="5132" cy="1033819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3" name="Conector recto 62"/>
          <p:cNvCxnSpPr/>
          <p:nvPr/>
        </p:nvCxnSpPr>
        <p:spPr>
          <a:xfrm flipH="1">
            <a:off x="10439550" y="3953921"/>
            <a:ext cx="10800" cy="43673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5" name="Conector recto 64"/>
          <p:cNvCxnSpPr/>
          <p:nvPr/>
        </p:nvCxnSpPr>
        <p:spPr>
          <a:xfrm>
            <a:off x="7963054" y="2257335"/>
            <a:ext cx="135795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Conector recto 67"/>
          <p:cNvCxnSpPr/>
          <p:nvPr/>
        </p:nvCxnSpPr>
        <p:spPr>
          <a:xfrm flipV="1">
            <a:off x="5168673" y="1265314"/>
            <a:ext cx="1143002" cy="1023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Conector recto 69"/>
          <p:cNvCxnSpPr/>
          <p:nvPr/>
        </p:nvCxnSpPr>
        <p:spPr>
          <a:xfrm>
            <a:off x="6763190" y="1273275"/>
            <a:ext cx="258170" cy="568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Conector recto 72"/>
          <p:cNvCxnSpPr/>
          <p:nvPr/>
        </p:nvCxnSpPr>
        <p:spPr>
          <a:xfrm flipH="1">
            <a:off x="7469458" y="814082"/>
            <a:ext cx="15926" cy="91440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4" name="Conector recto 73"/>
          <p:cNvCxnSpPr/>
          <p:nvPr/>
        </p:nvCxnSpPr>
        <p:spPr>
          <a:xfrm flipH="1">
            <a:off x="6304852" y="2189019"/>
            <a:ext cx="5894" cy="1191697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7" name="Conector recto 76"/>
          <p:cNvCxnSpPr/>
          <p:nvPr/>
        </p:nvCxnSpPr>
        <p:spPr>
          <a:xfrm flipH="1">
            <a:off x="6897199" y="2630089"/>
            <a:ext cx="12508" cy="1201003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0" name="Conector recto 79"/>
          <p:cNvCxnSpPr/>
          <p:nvPr/>
        </p:nvCxnSpPr>
        <p:spPr>
          <a:xfrm>
            <a:off x="10458313" y="1702040"/>
            <a:ext cx="2280" cy="1794682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2" name="Conector recto 81"/>
          <p:cNvCxnSpPr/>
          <p:nvPr/>
        </p:nvCxnSpPr>
        <p:spPr>
          <a:xfrm>
            <a:off x="9789579" y="1667070"/>
            <a:ext cx="6334" cy="1243402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6" name="Conector recto 85"/>
          <p:cNvCxnSpPr/>
          <p:nvPr/>
        </p:nvCxnSpPr>
        <p:spPr>
          <a:xfrm>
            <a:off x="8446853" y="2911575"/>
            <a:ext cx="1330652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Conector recto 86"/>
          <p:cNvCxnSpPr/>
          <p:nvPr/>
        </p:nvCxnSpPr>
        <p:spPr>
          <a:xfrm>
            <a:off x="9070794" y="5332347"/>
            <a:ext cx="918952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Conector recto 89"/>
          <p:cNvCxnSpPr/>
          <p:nvPr/>
        </p:nvCxnSpPr>
        <p:spPr>
          <a:xfrm>
            <a:off x="9061698" y="3489899"/>
            <a:ext cx="1398895" cy="682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Conector recto 91"/>
          <p:cNvCxnSpPr/>
          <p:nvPr/>
        </p:nvCxnSpPr>
        <p:spPr>
          <a:xfrm>
            <a:off x="9542774" y="3940275"/>
            <a:ext cx="1419373" cy="2388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Conector recto 93"/>
          <p:cNvCxnSpPr/>
          <p:nvPr/>
        </p:nvCxnSpPr>
        <p:spPr>
          <a:xfrm>
            <a:off x="9531973" y="4858087"/>
            <a:ext cx="907576" cy="1364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Conector recto 95"/>
          <p:cNvCxnSpPr/>
          <p:nvPr/>
        </p:nvCxnSpPr>
        <p:spPr>
          <a:xfrm>
            <a:off x="10037515" y="4377003"/>
            <a:ext cx="394645" cy="227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Conector recto 97"/>
          <p:cNvCxnSpPr/>
          <p:nvPr/>
        </p:nvCxnSpPr>
        <p:spPr>
          <a:xfrm flipH="1">
            <a:off x="10949638" y="3874310"/>
            <a:ext cx="4550" cy="1221475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0" name="Conector recto 99"/>
          <p:cNvCxnSpPr/>
          <p:nvPr/>
        </p:nvCxnSpPr>
        <p:spPr>
          <a:xfrm>
            <a:off x="10129634" y="705755"/>
            <a:ext cx="1475091" cy="2047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Conector recto 100"/>
          <p:cNvCxnSpPr/>
          <p:nvPr/>
        </p:nvCxnSpPr>
        <p:spPr>
          <a:xfrm flipH="1">
            <a:off x="9309620" y="254383"/>
            <a:ext cx="19336" cy="986193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4" name="Conector recto 103"/>
          <p:cNvCxnSpPr/>
          <p:nvPr/>
        </p:nvCxnSpPr>
        <p:spPr>
          <a:xfrm flipH="1">
            <a:off x="7993192" y="234906"/>
            <a:ext cx="10240" cy="941697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8" name="Conector recto 107"/>
          <p:cNvCxnSpPr/>
          <p:nvPr/>
        </p:nvCxnSpPr>
        <p:spPr>
          <a:xfrm>
            <a:off x="7021360" y="1265313"/>
            <a:ext cx="0" cy="928048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0" name="Conector recto 109"/>
          <p:cNvCxnSpPr/>
          <p:nvPr/>
        </p:nvCxnSpPr>
        <p:spPr>
          <a:xfrm>
            <a:off x="5740174" y="2179713"/>
            <a:ext cx="669309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Conector recto 111"/>
          <p:cNvCxnSpPr/>
          <p:nvPr/>
        </p:nvCxnSpPr>
        <p:spPr>
          <a:xfrm>
            <a:off x="5740174" y="1742985"/>
            <a:ext cx="0" cy="452648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4" name="Conector recto 113"/>
          <p:cNvCxnSpPr/>
          <p:nvPr/>
        </p:nvCxnSpPr>
        <p:spPr>
          <a:xfrm>
            <a:off x="5746999" y="1754927"/>
            <a:ext cx="769393" cy="170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Conector recto 115"/>
          <p:cNvCxnSpPr/>
          <p:nvPr/>
        </p:nvCxnSpPr>
        <p:spPr>
          <a:xfrm>
            <a:off x="5746999" y="2660796"/>
            <a:ext cx="56695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Conector recto 117"/>
          <p:cNvCxnSpPr/>
          <p:nvPr/>
        </p:nvCxnSpPr>
        <p:spPr>
          <a:xfrm>
            <a:off x="5757800" y="2643737"/>
            <a:ext cx="0" cy="452648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9" name="Conector recto 118"/>
          <p:cNvCxnSpPr/>
          <p:nvPr/>
        </p:nvCxnSpPr>
        <p:spPr>
          <a:xfrm>
            <a:off x="7485384" y="2233166"/>
            <a:ext cx="0" cy="410571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1" name="Conector recto 120"/>
          <p:cNvCxnSpPr/>
          <p:nvPr/>
        </p:nvCxnSpPr>
        <p:spPr>
          <a:xfrm>
            <a:off x="7469458" y="1729337"/>
            <a:ext cx="1367052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Conector recto 122"/>
          <p:cNvCxnSpPr/>
          <p:nvPr/>
        </p:nvCxnSpPr>
        <p:spPr>
          <a:xfrm>
            <a:off x="8012534" y="1176603"/>
            <a:ext cx="82397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Conector recto 124"/>
          <p:cNvCxnSpPr/>
          <p:nvPr/>
        </p:nvCxnSpPr>
        <p:spPr>
          <a:xfrm>
            <a:off x="8826841" y="723955"/>
            <a:ext cx="0" cy="452648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6" name="Conector recto 125"/>
          <p:cNvCxnSpPr/>
          <p:nvPr/>
        </p:nvCxnSpPr>
        <p:spPr>
          <a:xfrm>
            <a:off x="8453240" y="723955"/>
            <a:ext cx="38327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Conector recto 128"/>
          <p:cNvCxnSpPr/>
          <p:nvPr/>
        </p:nvCxnSpPr>
        <p:spPr>
          <a:xfrm>
            <a:off x="6311675" y="3852493"/>
            <a:ext cx="581835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Conector recto 131"/>
          <p:cNvCxnSpPr/>
          <p:nvPr/>
        </p:nvCxnSpPr>
        <p:spPr>
          <a:xfrm>
            <a:off x="6332147" y="4967268"/>
            <a:ext cx="5685" cy="453788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4" name="Conector recto 133"/>
          <p:cNvCxnSpPr/>
          <p:nvPr/>
        </p:nvCxnSpPr>
        <p:spPr>
          <a:xfrm>
            <a:off x="6825744" y="4970681"/>
            <a:ext cx="574" cy="946813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5" name="Conector recto 134"/>
          <p:cNvCxnSpPr/>
          <p:nvPr/>
        </p:nvCxnSpPr>
        <p:spPr>
          <a:xfrm>
            <a:off x="5793061" y="5427880"/>
            <a:ext cx="550468" cy="682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Conector recto 136"/>
          <p:cNvCxnSpPr/>
          <p:nvPr/>
        </p:nvCxnSpPr>
        <p:spPr>
          <a:xfrm flipV="1">
            <a:off x="6812095" y="5441529"/>
            <a:ext cx="1200439" cy="682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Conector recto 137"/>
          <p:cNvCxnSpPr/>
          <p:nvPr/>
        </p:nvCxnSpPr>
        <p:spPr>
          <a:xfrm flipH="1">
            <a:off x="8467454" y="4980064"/>
            <a:ext cx="15926" cy="91440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4" name="Conector recto 143"/>
          <p:cNvCxnSpPr/>
          <p:nvPr/>
        </p:nvCxnSpPr>
        <p:spPr>
          <a:xfrm>
            <a:off x="7437003" y="3590551"/>
            <a:ext cx="539700" cy="852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Conector recto 145"/>
          <p:cNvCxnSpPr/>
          <p:nvPr/>
        </p:nvCxnSpPr>
        <p:spPr>
          <a:xfrm>
            <a:off x="7953953" y="4047751"/>
            <a:ext cx="1124804" cy="852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Conector recto 161"/>
          <p:cNvCxnSpPr/>
          <p:nvPr/>
        </p:nvCxnSpPr>
        <p:spPr>
          <a:xfrm>
            <a:off x="9795913" y="1689132"/>
            <a:ext cx="685151" cy="608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Conector recto 168"/>
          <p:cNvCxnSpPr/>
          <p:nvPr/>
        </p:nvCxnSpPr>
        <p:spPr>
          <a:xfrm>
            <a:off x="8461383" y="4469402"/>
            <a:ext cx="627609" cy="537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Conector recto 173"/>
          <p:cNvCxnSpPr/>
          <p:nvPr/>
        </p:nvCxnSpPr>
        <p:spPr>
          <a:xfrm>
            <a:off x="9993987" y="5324784"/>
            <a:ext cx="2582" cy="604652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6" name="Conector recto 175"/>
          <p:cNvCxnSpPr/>
          <p:nvPr/>
        </p:nvCxnSpPr>
        <p:spPr>
          <a:xfrm>
            <a:off x="10764824" y="5111081"/>
            <a:ext cx="394645" cy="227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Conector recto 176"/>
          <p:cNvCxnSpPr/>
          <p:nvPr/>
        </p:nvCxnSpPr>
        <p:spPr>
          <a:xfrm flipH="1">
            <a:off x="10962148" y="5453124"/>
            <a:ext cx="10800" cy="43673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9" name="Conector recto 178"/>
          <p:cNvCxnSpPr/>
          <p:nvPr/>
        </p:nvCxnSpPr>
        <p:spPr>
          <a:xfrm>
            <a:off x="6915308" y="2640601"/>
            <a:ext cx="584874" cy="949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Conector recto 183"/>
          <p:cNvCxnSpPr/>
          <p:nvPr/>
        </p:nvCxnSpPr>
        <p:spPr>
          <a:xfrm>
            <a:off x="5165264" y="234905"/>
            <a:ext cx="6439461" cy="1947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5" name="Conector recto 184"/>
          <p:cNvCxnSpPr/>
          <p:nvPr/>
        </p:nvCxnSpPr>
        <p:spPr>
          <a:xfrm flipV="1">
            <a:off x="5175500" y="5929470"/>
            <a:ext cx="4813691" cy="1020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8" name="Conector recto 187"/>
          <p:cNvCxnSpPr/>
          <p:nvPr/>
        </p:nvCxnSpPr>
        <p:spPr>
          <a:xfrm>
            <a:off x="10432160" y="5917094"/>
            <a:ext cx="1172565" cy="12342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1" name="Conector recto 190"/>
          <p:cNvCxnSpPr/>
          <p:nvPr/>
        </p:nvCxnSpPr>
        <p:spPr>
          <a:xfrm>
            <a:off x="11604725" y="241531"/>
            <a:ext cx="0" cy="5687905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2" name="Conector recto 191"/>
          <p:cNvCxnSpPr/>
          <p:nvPr/>
        </p:nvCxnSpPr>
        <p:spPr>
          <a:xfrm flipH="1">
            <a:off x="5140620" y="1269002"/>
            <a:ext cx="33748" cy="4682645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4" name="Conector recto 193"/>
          <p:cNvCxnSpPr/>
          <p:nvPr/>
        </p:nvCxnSpPr>
        <p:spPr>
          <a:xfrm flipH="1">
            <a:off x="5175500" y="263237"/>
            <a:ext cx="6100" cy="550845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261" name="Imagen 26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89452" y="1268279"/>
            <a:ext cx="360000" cy="360000"/>
          </a:xfrm>
          <a:prstGeom prst="rect">
            <a:avLst/>
          </a:prstGeom>
        </p:spPr>
      </p:pic>
      <p:pic>
        <p:nvPicPr>
          <p:cNvPr id="262" name="Imagen 26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7832" y="864173"/>
            <a:ext cx="360000" cy="360000"/>
          </a:xfrm>
          <a:prstGeom prst="rect">
            <a:avLst/>
          </a:prstGeom>
        </p:spPr>
      </p:pic>
      <p:pic>
        <p:nvPicPr>
          <p:cNvPr id="263" name="Imagen 26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2387" y="3686433"/>
            <a:ext cx="343417" cy="360000"/>
          </a:xfrm>
          <a:prstGeom prst="rect">
            <a:avLst/>
          </a:prstGeom>
        </p:spPr>
      </p:pic>
      <p:pic>
        <p:nvPicPr>
          <p:cNvPr id="264" name="Imagen 26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6548" y="2226213"/>
            <a:ext cx="360000" cy="360000"/>
          </a:xfrm>
          <a:prstGeom prst="rect">
            <a:avLst/>
          </a:prstGeom>
        </p:spPr>
      </p:pic>
      <p:pic>
        <p:nvPicPr>
          <p:cNvPr id="265" name="Imagen 26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6046" y="2357968"/>
            <a:ext cx="360000" cy="360000"/>
          </a:xfrm>
          <a:prstGeom prst="rect">
            <a:avLst/>
          </a:prstGeom>
        </p:spPr>
      </p:pic>
      <p:pic>
        <p:nvPicPr>
          <p:cNvPr id="266" name="Imagen 265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0300" y="4590581"/>
            <a:ext cx="379949" cy="360000"/>
          </a:xfrm>
          <a:prstGeom prst="rect">
            <a:avLst/>
          </a:prstGeom>
        </p:spPr>
      </p:pic>
      <p:pic>
        <p:nvPicPr>
          <p:cNvPr id="268" name="Imagen 267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9822" y="3505400"/>
            <a:ext cx="283696" cy="360000"/>
          </a:xfrm>
          <a:prstGeom prst="rect">
            <a:avLst/>
          </a:prstGeom>
        </p:spPr>
      </p:pic>
      <p:pic>
        <p:nvPicPr>
          <p:cNvPr id="2" name="Imagen 1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3356" y="4991152"/>
            <a:ext cx="360000" cy="360000"/>
          </a:xfrm>
          <a:prstGeom prst="rect">
            <a:avLst/>
          </a:prstGeom>
        </p:spPr>
      </p:pic>
      <p:pic>
        <p:nvPicPr>
          <p:cNvPr id="3" name="Imagen 2">
            <a:hlinkHover r:id="" action="ppaction://hlinkshowjump?jump=nextslide"/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79973" y="567079"/>
            <a:ext cx="360000" cy="360000"/>
          </a:xfrm>
          <a:prstGeom prst="rect">
            <a:avLst/>
          </a:prstGeom>
        </p:spPr>
      </p:pic>
      <p:pic>
        <p:nvPicPr>
          <p:cNvPr id="32" name="Imagen 31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05448" y="4486118"/>
            <a:ext cx="360000" cy="360000"/>
          </a:xfrm>
          <a:prstGeom prst="rect">
            <a:avLst/>
          </a:prstGeom>
        </p:spPr>
      </p:pic>
      <p:pic>
        <p:nvPicPr>
          <p:cNvPr id="39" name="Imagen 38">
            <a:hlinkHover r:id="" action="ppaction://hlinkshowjump?jump=nextslide"/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65773" y="321356"/>
            <a:ext cx="360000" cy="360000"/>
          </a:xfrm>
          <a:prstGeom prst="rect">
            <a:avLst/>
          </a:prstGeom>
        </p:spPr>
      </p:pic>
      <p:pic>
        <p:nvPicPr>
          <p:cNvPr id="40" name="Imagen 39">
            <a:hlinkHover r:id="" action="ppaction://hlinkshowjump?jump=nextslide"/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8564" y="362587"/>
            <a:ext cx="360000" cy="360000"/>
          </a:xfrm>
          <a:prstGeom prst="rect">
            <a:avLst/>
          </a:prstGeom>
        </p:spPr>
      </p:pic>
      <p:pic>
        <p:nvPicPr>
          <p:cNvPr id="41" name="Imagen 40">
            <a:hlinkHover r:id="" action="ppaction://hlinkshowjump?jump=nextslide"/>
          </p:cNvPr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1636" y="4962111"/>
            <a:ext cx="360000" cy="360000"/>
          </a:xfrm>
          <a:prstGeom prst="rect">
            <a:avLst/>
          </a:prstGeom>
        </p:spPr>
      </p:pic>
      <p:pic>
        <p:nvPicPr>
          <p:cNvPr id="42" name="Imagen 41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99022" y="3569187"/>
            <a:ext cx="360000" cy="360000"/>
          </a:xfrm>
          <a:prstGeom prst="rect">
            <a:avLst/>
          </a:prstGeom>
        </p:spPr>
      </p:pic>
      <p:pic>
        <p:nvPicPr>
          <p:cNvPr id="45" name="Imagen 44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8480" y="2232557"/>
            <a:ext cx="360000" cy="360000"/>
          </a:xfrm>
          <a:prstGeom prst="rect">
            <a:avLst/>
          </a:prstGeom>
        </p:spPr>
      </p:pic>
      <p:pic>
        <p:nvPicPr>
          <p:cNvPr id="50" name="Imagen 49">
            <a:hlinkHover r:id="" action="ppaction://hlinkshowjump?jump=nextslide"/>
          </p:cNvPr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24460" y="3672493"/>
            <a:ext cx="360000" cy="360000"/>
          </a:xfrm>
          <a:prstGeom prst="rect">
            <a:avLst/>
          </a:prstGeom>
        </p:spPr>
      </p:pic>
      <p:pic>
        <p:nvPicPr>
          <p:cNvPr id="57" name="Imagen 56">
            <a:hlinkHover r:id="" action="ppaction://hlinkshowjump?jump=nextslide"/>
          </p:cNvPr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9931" y="1400678"/>
            <a:ext cx="360000" cy="360000"/>
          </a:xfrm>
          <a:prstGeom prst="rect">
            <a:avLst/>
          </a:prstGeom>
        </p:spPr>
      </p:pic>
      <p:pic>
        <p:nvPicPr>
          <p:cNvPr id="58" name="Imagen 57">
            <a:hlinkHover r:id="" action="ppaction://hlinkshowjump?jump=nextslide"/>
          </p:cNvPr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99199" y="2976973"/>
            <a:ext cx="450376" cy="450376"/>
          </a:xfrm>
          <a:prstGeom prst="rect">
            <a:avLst/>
          </a:prstGeom>
        </p:spPr>
      </p:pic>
      <p:pic>
        <p:nvPicPr>
          <p:cNvPr id="64" name="Imagen 63">
            <a:hlinkHover r:id="" action="ppaction://hlinkshowjump?jump=nextslide"/>
          </p:cNvPr>
          <p:cNvPicPr>
            <a:picLocks noChangeAspect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99324" y="4500497"/>
            <a:ext cx="360000" cy="360000"/>
          </a:xfrm>
          <a:prstGeom prst="rect">
            <a:avLst/>
          </a:prstGeom>
        </p:spPr>
      </p:pic>
      <p:pic>
        <p:nvPicPr>
          <p:cNvPr id="75" name="Imagen 74">
            <a:hlinkHover r:id="" action="ppaction://hlinkshowjump?jump=nextslide"/>
          </p:cNvPr>
          <p:cNvPicPr>
            <a:picLocks noChangeAspect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1409" y="5322111"/>
            <a:ext cx="443549" cy="443549"/>
          </a:xfrm>
          <a:prstGeom prst="rect">
            <a:avLst/>
          </a:prstGeom>
        </p:spPr>
      </p:pic>
      <p:sp>
        <p:nvSpPr>
          <p:cNvPr id="81" name="Rectángulo redondeado 80"/>
          <p:cNvSpPr/>
          <p:nvPr/>
        </p:nvSpPr>
        <p:spPr>
          <a:xfrm>
            <a:off x="627797" y="2195633"/>
            <a:ext cx="4203931" cy="2318399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6" name="CuadroTexto 75"/>
          <p:cNvSpPr txBox="1"/>
          <p:nvPr/>
        </p:nvSpPr>
        <p:spPr>
          <a:xfrm>
            <a:off x="762802" y="2359213"/>
            <a:ext cx="399879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dirty="0" smtClean="0">
                <a:latin typeface="Gobold Uplow" panose="02000500000000000000" pitchFamily="2" charset="0"/>
              </a:rPr>
              <a:t>SE DO LABIRINTO QUERES SAÍR</a:t>
            </a:r>
          </a:p>
          <a:p>
            <a:pPr algn="ctr"/>
            <a:r>
              <a:rPr lang="es-ES" sz="3200" dirty="0" smtClean="0">
                <a:latin typeface="Gobold Uplow" panose="02000500000000000000" pitchFamily="2" charset="0"/>
              </a:rPr>
              <a:t>AS PALABRAS CON SON R FORTE DEBES SEGUIR</a:t>
            </a:r>
            <a:endParaRPr lang="es-ES" sz="3200" dirty="0">
              <a:latin typeface="Gobold Uplow" panose="02000500000000000000" pitchFamily="2" charset="0"/>
            </a:endParaRPr>
          </a:p>
        </p:txBody>
      </p:sp>
      <p:pic>
        <p:nvPicPr>
          <p:cNvPr id="78" name="Imagen 77"/>
          <p:cNvPicPr>
            <a:picLocks noChangeAspect="1"/>
          </p:cNvPicPr>
          <p:nvPr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2836" y="730901"/>
            <a:ext cx="720000" cy="720000"/>
          </a:xfrm>
          <a:prstGeom prst="rect">
            <a:avLst/>
          </a:prstGeom>
        </p:spPr>
      </p:pic>
      <p:pic>
        <p:nvPicPr>
          <p:cNvPr id="79" name="Imagen 78"/>
          <p:cNvPicPr>
            <a:picLocks noChangeAspect="1"/>
          </p:cNvPicPr>
          <p:nvPr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9009" y="5977123"/>
            <a:ext cx="720000" cy="720000"/>
          </a:xfrm>
          <a:prstGeom prst="rect">
            <a:avLst/>
          </a:prstGeom>
        </p:spPr>
      </p:pic>
      <p:sp>
        <p:nvSpPr>
          <p:cNvPr id="83" name="Flecha derecha 82"/>
          <p:cNvSpPr/>
          <p:nvPr/>
        </p:nvSpPr>
        <p:spPr>
          <a:xfrm>
            <a:off x="4502777" y="934686"/>
            <a:ext cx="614149" cy="31243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84" name="Imagen 83"/>
          <p:cNvPicPr>
            <a:picLocks noChangeAspect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802" y="5731029"/>
            <a:ext cx="838200" cy="295275"/>
          </a:xfrm>
          <a:prstGeom prst="rect">
            <a:avLst/>
          </a:prstGeom>
        </p:spPr>
      </p:pic>
      <p:sp>
        <p:nvSpPr>
          <p:cNvPr id="85" name="CuadroTexto 84"/>
          <p:cNvSpPr txBox="1"/>
          <p:nvPr/>
        </p:nvSpPr>
        <p:spPr>
          <a:xfrm>
            <a:off x="718088" y="6038104"/>
            <a:ext cx="20116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 smtClean="0">
                <a:latin typeface="Gobold Uplow" panose="02000500000000000000" pitchFamily="2" charset="0"/>
              </a:rPr>
              <a:t>WIKIBEA</a:t>
            </a:r>
            <a:endParaRPr lang="es-ES" sz="1600" dirty="0">
              <a:latin typeface="Gobold Uplow" panose="02000500000000000000" pitchFamily="2" charset="0"/>
            </a:endParaRPr>
          </a:p>
        </p:txBody>
      </p:sp>
      <p:sp>
        <p:nvSpPr>
          <p:cNvPr id="88" name="CuadroTexto 87"/>
          <p:cNvSpPr txBox="1"/>
          <p:nvPr/>
        </p:nvSpPr>
        <p:spPr>
          <a:xfrm>
            <a:off x="301621" y="6316138"/>
            <a:ext cx="17605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latin typeface="Gobold Uplow" panose="02000500000000000000" pitchFamily="2" charset="0"/>
              </a:rPr>
              <a:t>IMAXES: FREEPIK</a:t>
            </a:r>
            <a:endParaRPr lang="es-ES" dirty="0">
              <a:latin typeface="Gobold Uplow" panose="02000500000000000000" pitchFamily="2" charset="0"/>
            </a:endParaRPr>
          </a:p>
        </p:txBody>
      </p:sp>
      <p:sp>
        <p:nvSpPr>
          <p:cNvPr id="136" name="Flecha derecha 135"/>
          <p:cNvSpPr/>
          <p:nvPr/>
        </p:nvSpPr>
        <p:spPr>
          <a:xfrm rot="5400000">
            <a:off x="9910280" y="5881889"/>
            <a:ext cx="614149" cy="31243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91" name="Imagen 90"/>
          <p:cNvPicPr>
            <a:picLocks noChangeAspect="1"/>
          </p:cNvPicPr>
          <p:nvPr/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5592" y="3167790"/>
            <a:ext cx="303792" cy="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1906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redondeado 3">
            <a:hlinkHover r:id="" action="ppaction://hlinkshowjump?jump=previousslide"/>
          </p:cNvPr>
          <p:cNvSpPr/>
          <p:nvPr/>
        </p:nvSpPr>
        <p:spPr>
          <a:xfrm>
            <a:off x="2388358" y="1811741"/>
            <a:ext cx="7342496" cy="3234519"/>
          </a:xfrm>
          <a:prstGeom prst="roundRect">
            <a:avLst/>
          </a:prstGeom>
          <a:solidFill>
            <a:srgbClr val="FF5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6600" dirty="0" smtClean="0">
                <a:latin typeface="Gobold Uplow" panose="02000500000000000000" pitchFamily="2" charset="0"/>
              </a:rPr>
              <a:t>COMEZA OUTRA VEZ</a:t>
            </a:r>
            <a:endParaRPr lang="es-ES" sz="6600" dirty="0">
              <a:latin typeface="Gobold Uplow" panose="02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3499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20</Words>
  <Application>Microsoft Office PowerPoint</Application>
  <PresentationFormat>Panorámica</PresentationFormat>
  <Paragraphs>5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Gobold Uplow</vt:lpstr>
      <vt:lpstr>Tema de Office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Bea Rcd</dc:creator>
  <cp:lastModifiedBy>Bea Rcd</cp:lastModifiedBy>
  <cp:revision>11</cp:revision>
  <dcterms:created xsi:type="dcterms:W3CDTF">2020-07-15T16:11:38Z</dcterms:created>
  <dcterms:modified xsi:type="dcterms:W3CDTF">2020-07-15T17:56:48Z</dcterms:modified>
</cp:coreProperties>
</file>