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84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24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85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42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1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549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06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451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47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4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22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EF735-B533-4B46-933D-551C5AC9226B}" type="datetimeFigureOut">
              <a:rPr lang="es-ES" smtClean="0"/>
              <a:t>17/07/2020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F830-3A21-4B7D-9FB5-8ECC3E39BF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68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AGUA"/>
          <p:cNvGrpSpPr/>
          <p:nvPr/>
        </p:nvGrpSpPr>
        <p:grpSpPr>
          <a:xfrm>
            <a:off x="6733740" y="3429000"/>
            <a:ext cx="2198760" cy="2584489"/>
            <a:chOff x="6733740" y="2768167"/>
            <a:chExt cx="2198760" cy="2584489"/>
          </a:xfrm>
        </p:grpSpPr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740" y="2768167"/>
              <a:ext cx="2198760" cy="2160000"/>
            </a:xfrm>
            <a:prstGeom prst="rect">
              <a:avLst/>
            </a:prstGeom>
          </p:spPr>
        </p:pic>
        <p:sp>
          <p:nvSpPr>
            <p:cNvPr id="16" name="15 CuadroTexto"/>
            <p:cNvSpPr txBox="1"/>
            <p:nvPr/>
          </p:nvSpPr>
          <p:spPr>
            <a:xfrm>
              <a:off x="7495141" y="4963551"/>
              <a:ext cx="817199" cy="389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AGUA</a:t>
              </a:r>
              <a:endParaRPr lang="es-ES" dirty="0"/>
            </a:p>
          </p:txBody>
        </p:sp>
      </p:grpSp>
      <p:grpSp>
        <p:nvGrpSpPr>
          <p:cNvPr id="28" name="LECHUGA"/>
          <p:cNvGrpSpPr/>
          <p:nvPr/>
        </p:nvGrpSpPr>
        <p:grpSpPr>
          <a:xfrm>
            <a:off x="4754966" y="3429237"/>
            <a:ext cx="2201460" cy="2584252"/>
            <a:chOff x="4643623" y="2768167"/>
            <a:chExt cx="2201460" cy="2584252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623" y="2768167"/>
              <a:ext cx="2201460" cy="2160000"/>
            </a:xfrm>
            <a:prstGeom prst="rect">
              <a:avLst/>
            </a:prstGeom>
          </p:spPr>
        </p:pic>
        <p:sp>
          <p:nvSpPr>
            <p:cNvPr id="17" name="16 CuadroTexto"/>
            <p:cNvSpPr txBox="1"/>
            <p:nvPr/>
          </p:nvSpPr>
          <p:spPr>
            <a:xfrm>
              <a:off x="5151840" y="4963788"/>
              <a:ext cx="1158363" cy="388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LECHUGA</a:t>
              </a:r>
              <a:endParaRPr lang="es-ES" dirty="0"/>
            </a:p>
          </p:txBody>
        </p:sp>
      </p:grpSp>
      <p:grpSp>
        <p:nvGrpSpPr>
          <p:cNvPr id="27" name="SOPA"/>
          <p:cNvGrpSpPr/>
          <p:nvPr/>
        </p:nvGrpSpPr>
        <p:grpSpPr>
          <a:xfrm>
            <a:off x="2518466" y="3429000"/>
            <a:ext cx="2236500" cy="2577930"/>
            <a:chOff x="2518466" y="2768167"/>
            <a:chExt cx="2236500" cy="2577930"/>
          </a:xfrm>
        </p:grpSpPr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8466" y="2768167"/>
              <a:ext cx="2236500" cy="2160000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3169924" y="4970109"/>
              <a:ext cx="796977" cy="375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SOPA</a:t>
              </a:r>
              <a:endParaRPr lang="es-ES" dirty="0"/>
            </a:p>
          </p:txBody>
        </p:sp>
      </p:grpSp>
      <p:grpSp>
        <p:nvGrpSpPr>
          <p:cNvPr id="26" name="MANZANA"/>
          <p:cNvGrpSpPr/>
          <p:nvPr/>
        </p:nvGrpSpPr>
        <p:grpSpPr>
          <a:xfrm>
            <a:off x="331149" y="3429000"/>
            <a:ext cx="2298660" cy="2584489"/>
            <a:chOff x="331149" y="2768167"/>
            <a:chExt cx="2298660" cy="2584489"/>
          </a:xfrm>
        </p:grpSpPr>
        <p:pic>
          <p:nvPicPr>
            <p:cNvPr id="11" name="10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1149" y="2768167"/>
              <a:ext cx="2298660" cy="216000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48588" y="4997601"/>
              <a:ext cx="1263782" cy="355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smtClean="0"/>
                <a:t>MANZANA</a:t>
              </a:r>
              <a:endParaRPr lang="es-ES" dirty="0"/>
            </a:p>
          </p:txBody>
        </p:sp>
      </p:grpSp>
      <p:grpSp>
        <p:nvGrpSpPr>
          <p:cNvPr id="9" name="PREGUNTA"/>
          <p:cNvGrpSpPr/>
          <p:nvPr/>
        </p:nvGrpSpPr>
        <p:grpSpPr>
          <a:xfrm>
            <a:off x="179512" y="494674"/>
            <a:ext cx="8752988" cy="1944216"/>
            <a:chOff x="819358" y="183332"/>
            <a:chExt cx="7416824" cy="1944216"/>
          </a:xfrm>
        </p:grpSpPr>
        <p:sp>
          <p:nvSpPr>
            <p:cNvPr id="5" name="4 Rectángulo redondeado"/>
            <p:cNvSpPr/>
            <p:nvPr/>
          </p:nvSpPr>
          <p:spPr>
            <a:xfrm>
              <a:off x="819358" y="183332"/>
              <a:ext cx="7416824" cy="1944216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" name="3 CuadroTexto"/>
            <p:cNvSpPr txBox="1"/>
            <p:nvPr/>
          </p:nvSpPr>
          <p:spPr>
            <a:xfrm>
              <a:off x="1430051" y="217526"/>
              <a:ext cx="6391110" cy="92333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b="1" dirty="0" smtClean="0">
                  <a:latin typeface="Tempus Sans ITC" pitchFamily="82" charset="0"/>
                </a:rPr>
                <a:t>¿CUÁL ES UNA FRUTA?</a:t>
              </a:r>
              <a:endParaRPr lang="es-ES" sz="5400" b="1" dirty="0">
                <a:latin typeface="Tempus Sans ITC" pitchFamily="82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5542" y="980728"/>
              <a:ext cx="4300128" cy="972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25" name="1024 Grupo"/>
          <p:cNvGrpSpPr/>
          <p:nvPr/>
        </p:nvGrpSpPr>
        <p:grpSpPr>
          <a:xfrm>
            <a:off x="8216899" y="5819173"/>
            <a:ext cx="865552" cy="1039064"/>
            <a:chOff x="8118691" y="5818936"/>
            <a:chExt cx="865552" cy="1039064"/>
          </a:xfrm>
        </p:grpSpPr>
        <p:pic>
          <p:nvPicPr>
            <p:cNvPr id="31" name="30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5818936"/>
              <a:ext cx="722993" cy="722993"/>
            </a:xfrm>
            <a:prstGeom prst="rect">
              <a:avLst/>
            </a:prstGeom>
          </p:spPr>
        </p:pic>
        <p:sp>
          <p:nvSpPr>
            <p:cNvPr id="1024" name="1023 CuadroTexto"/>
            <p:cNvSpPr txBox="1"/>
            <p:nvPr/>
          </p:nvSpPr>
          <p:spPr>
            <a:xfrm>
              <a:off x="8118691" y="6522195"/>
              <a:ext cx="865552" cy="33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800" dirty="0" smtClean="0"/>
                <a:t>MARI CARMEN PT</a:t>
              </a:r>
              <a:endParaRPr lang="es-E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40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UT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FRUTAS</Template>
  <TotalTime>1</TotalTime>
  <Words>13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FRUTAS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1</cp:revision>
  <dcterms:created xsi:type="dcterms:W3CDTF">2020-07-17T19:15:59Z</dcterms:created>
  <dcterms:modified xsi:type="dcterms:W3CDTF">2020-07-17T19:17:43Z</dcterms:modified>
</cp:coreProperties>
</file>