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0069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26837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3145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3345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385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141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442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6154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307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80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8628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CEA51-9C3E-4A66-BDB6-AEBDD0EF9BA6}" type="datetimeFigureOut">
              <a:rPr lang="es-ES_tradnl" smtClean="0"/>
              <a:t>04/07/2020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2FBFC-F40C-4271-B257-54EEEEE68E2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900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azu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074" y="2143143"/>
            <a:ext cx="2057143" cy="2057143"/>
          </a:xfrm>
          <a:prstGeom prst="rect">
            <a:avLst/>
          </a:prstGeom>
        </p:spPr>
      </p:pic>
      <p:pic>
        <p:nvPicPr>
          <p:cNvPr id="5" name="4 verd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61" y="2143143"/>
            <a:ext cx="2057143" cy="2057143"/>
          </a:xfrm>
          <a:prstGeom prst="rect">
            <a:avLst/>
          </a:prstGeom>
        </p:spPr>
      </p:pic>
      <p:pic>
        <p:nvPicPr>
          <p:cNvPr id="6" name="5 gri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248" y="2143143"/>
            <a:ext cx="2057143" cy="2057143"/>
          </a:xfrm>
          <a:prstGeom prst="rect">
            <a:avLst/>
          </a:prstGeom>
        </p:spPr>
      </p:pic>
      <p:pic>
        <p:nvPicPr>
          <p:cNvPr id="7" name="6 roj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4" y="2143143"/>
            <a:ext cx="2057143" cy="2057143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02954" y="545387"/>
            <a:ext cx="8383789" cy="512220"/>
          </a:xfrm>
          <a:prstGeom prst="rect">
            <a:avLst/>
          </a:prstGeom>
          <a:noFill/>
        </p:spPr>
        <p:txBody>
          <a:bodyPr wrap="square" lIns="65306" tIns="32653" rIns="65306" bIns="32653" rtlCol="0" anchor="ctr">
            <a:spAutoFit/>
          </a:bodyPr>
          <a:lstStyle/>
          <a:p>
            <a:pPr algn="ctr"/>
            <a:r>
              <a:rPr lang="es-ES" sz="2900" spc="214" dirty="0">
                <a:latin typeface="Janda Quirkygirl" panose="02000506000000020003" pitchFamily="2" charset="0"/>
              </a:rPr>
              <a:t>¿Cuál de estas flores es de color </a:t>
            </a:r>
            <a:r>
              <a:rPr lang="es-ES" sz="2900" spc="214" dirty="0">
                <a:solidFill>
                  <a:srgbClr val="00B050"/>
                </a:solidFill>
                <a:latin typeface="Janda Quirkygirl" panose="02000506000000020003" pitchFamily="2" charset="0"/>
              </a:rPr>
              <a:t>verde</a:t>
            </a:r>
            <a:r>
              <a:rPr lang="es-ES" sz="2900" spc="214" dirty="0">
                <a:latin typeface="Janda Quirkygirl" panose="02000506000000020003" pitchFamily="2" charset="0"/>
              </a:rPr>
              <a:t>?</a:t>
            </a:r>
            <a:endParaRPr lang="es-ES_tradnl" sz="2900" spc="214" dirty="0">
              <a:latin typeface="Janda Quirkygirl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25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azu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074" y="2143143"/>
            <a:ext cx="2057143" cy="2057143"/>
          </a:xfrm>
          <a:prstGeom prst="rect">
            <a:avLst/>
          </a:prstGeom>
        </p:spPr>
      </p:pic>
      <p:pic>
        <p:nvPicPr>
          <p:cNvPr id="5" name="4 verd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61" y="2143143"/>
            <a:ext cx="2057143" cy="2057143"/>
          </a:xfrm>
          <a:prstGeom prst="rect">
            <a:avLst/>
          </a:prstGeom>
        </p:spPr>
      </p:pic>
      <p:pic>
        <p:nvPicPr>
          <p:cNvPr id="6" name="5 gri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248" y="2143143"/>
            <a:ext cx="2057143" cy="2057143"/>
          </a:xfrm>
          <a:prstGeom prst="rect">
            <a:avLst/>
          </a:prstGeom>
        </p:spPr>
      </p:pic>
      <p:pic>
        <p:nvPicPr>
          <p:cNvPr id="7" name="6 roj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4" y="2143143"/>
            <a:ext cx="2057143" cy="2057143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02954" y="545387"/>
            <a:ext cx="8383789" cy="512220"/>
          </a:xfrm>
          <a:prstGeom prst="rect">
            <a:avLst/>
          </a:prstGeom>
          <a:noFill/>
        </p:spPr>
        <p:txBody>
          <a:bodyPr wrap="square" lIns="65306" tIns="32653" rIns="65306" bIns="32653" rtlCol="0" anchor="ctr">
            <a:spAutoFit/>
          </a:bodyPr>
          <a:lstStyle/>
          <a:p>
            <a:r>
              <a:rPr lang="es-ES" sz="2900" spc="214" dirty="0">
                <a:latin typeface="Janda Quirkygirl" panose="02000506000000020003" pitchFamily="2" charset="0"/>
              </a:rPr>
              <a:t>¿Cuál de estas flores es </a:t>
            </a:r>
            <a:r>
              <a:rPr lang="es-ES" sz="2900" spc="214" dirty="0">
                <a:solidFill>
                  <a:schemeClr val="accent1">
                    <a:lumMod val="75000"/>
                  </a:schemeClr>
                </a:solidFill>
                <a:latin typeface="Janda Quirkygirl" panose="02000506000000020003" pitchFamily="2" charset="0"/>
              </a:rPr>
              <a:t>azul</a:t>
            </a:r>
            <a:r>
              <a:rPr lang="es-ES" sz="2900" spc="214" dirty="0">
                <a:latin typeface="Janda Quirkygirl" panose="02000506000000020003" pitchFamily="2" charset="0"/>
              </a:rPr>
              <a:t>?</a:t>
            </a:r>
            <a:endParaRPr lang="es-ES_tradnl" sz="2900" spc="214" dirty="0">
              <a:latin typeface="Janda Quirkygirl" panose="02000506000000020003" pitchFamily="2" charset="0"/>
            </a:endParaRPr>
          </a:p>
        </p:txBody>
      </p:sp>
      <p:sp>
        <p:nvSpPr>
          <p:cNvPr id="2" name="1 Señal de prohibido"/>
          <p:cNvSpPr/>
          <p:nvPr/>
        </p:nvSpPr>
        <p:spPr>
          <a:xfrm>
            <a:off x="2309120" y="783096"/>
            <a:ext cx="5451806" cy="4989126"/>
          </a:xfrm>
          <a:prstGeom prst="noSmoking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59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azu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106" y="2143143"/>
            <a:ext cx="2057143" cy="2057143"/>
          </a:xfrm>
          <a:prstGeom prst="rect">
            <a:avLst/>
          </a:prstGeom>
        </p:spPr>
      </p:pic>
      <p:pic>
        <p:nvPicPr>
          <p:cNvPr id="5" name="4 verd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661" y="2143143"/>
            <a:ext cx="2057143" cy="2057143"/>
          </a:xfrm>
          <a:prstGeom prst="rect">
            <a:avLst/>
          </a:prstGeom>
        </p:spPr>
      </p:pic>
      <p:pic>
        <p:nvPicPr>
          <p:cNvPr id="6" name="5 gri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248" y="2143143"/>
            <a:ext cx="2057143" cy="2057143"/>
          </a:xfrm>
          <a:prstGeom prst="rect">
            <a:avLst/>
          </a:prstGeom>
        </p:spPr>
      </p:pic>
      <p:pic>
        <p:nvPicPr>
          <p:cNvPr id="7" name="6 roj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4" y="2143143"/>
            <a:ext cx="2057143" cy="2057143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02954" y="545387"/>
            <a:ext cx="8383789" cy="512220"/>
          </a:xfrm>
          <a:prstGeom prst="rect">
            <a:avLst/>
          </a:prstGeom>
          <a:noFill/>
        </p:spPr>
        <p:txBody>
          <a:bodyPr wrap="square" lIns="65306" tIns="32653" rIns="65306" bIns="32653" rtlCol="0" anchor="ctr">
            <a:spAutoFit/>
          </a:bodyPr>
          <a:lstStyle/>
          <a:p>
            <a:r>
              <a:rPr lang="es-ES" sz="2900" spc="214" dirty="0">
                <a:latin typeface="Janda Quirkygirl" panose="02000506000000020003" pitchFamily="2" charset="0"/>
              </a:rPr>
              <a:t>¿Cuál de estas flores es </a:t>
            </a:r>
            <a:r>
              <a:rPr lang="es-ES" sz="2900" spc="214" dirty="0">
                <a:solidFill>
                  <a:schemeClr val="tx1">
                    <a:lumMod val="50000"/>
                    <a:lumOff val="50000"/>
                  </a:schemeClr>
                </a:solidFill>
                <a:latin typeface="Janda Quirkygirl" panose="02000506000000020003" pitchFamily="2" charset="0"/>
              </a:rPr>
              <a:t>gris</a:t>
            </a:r>
            <a:r>
              <a:rPr lang="es-ES" sz="2900" spc="214" dirty="0">
                <a:latin typeface="Janda Quirkygirl" panose="02000506000000020003" pitchFamily="2" charset="0"/>
              </a:rPr>
              <a:t>?</a:t>
            </a:r>
            <a:endParaRPr lang="es-ES_tradnl" sz="2900" spc="214" dirty="0">
              <a:latin typeface="Janda Quirkygirl" panose="02000506000000020003" pitchFamily="2" charset="0"/>
            </a:endParaRPr>
          </a:p>
        </p:txBody>
      </p:sp>
      <p:sp>
        <p:nvSpPr>
          <p:cNvPr id="2" name="1 Señal de prohibido"/>
          <p:cNvSpPr/>
          <p:nvPr/>
        </p:nvSpPr>
        <p:spPr>
          <a:xfrm>
            <a:off x="1897417" y="831568"/>
            <a:ext cx="5451806" cy="4989126"/>
          </a:xfrm>
          <a:prstGeom prst="noSmoking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21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2020-07-04T15:22:50Z</dcterms:created>
  <dcterms:modified xsi:type="dcterms:W3CDTF">2020-07-04T15:23:16Z</dcterms:modified>
</cp:coreProperties>
</file>