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002" autoAdjust="0"/>
  </p:normalViewPr>
  <p:slideViewPr>
    <p:cSldViewPr snapToGrid="0">
      <p:cViewPr varScale="1">
        <p:scale>
          <a:sx n="72" d="100"/>
          <a:sy n="72" d="100"/>
        </p:scale>
        <p:origin x="11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CFE6-0FA5-48CC-8E75-A79BB14FB308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416D-7645-4508-BAF4-00A2AF5E873F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99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CFE6-0FA5-48CC-8E75-A79BB14FB308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416D-7645-4508-BAF4-00A2AF5E873F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3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CFE6-0FA5-48CC-8E75-A79BB14FB308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416D-7645-4508-BAF4-00A2AF5E873F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07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CFE6-0FA5-48CC-8E75-A79BB14FB308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416D-7645-4508-BAF4-00A2AF5E873F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779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CFE6-0FA5-48CC-8E75-A79BB14FB308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416D-7645-4508-BAF4-00A2AF5E873F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24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CFE6-0FA5-48CC-8E75-A79BB14FB308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416D-7645-4508-BAF4-00A2AF5E873F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97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CFE6-0FA5-48CC-8E75-A79BB14FB308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416D-7645-4508-BAF4-00A2AF5E873F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9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CFE6-0FA5-48CC-8E75-A79BB14FB308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416D-7645-4508-BAF4-00A2AF5E873F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54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CFE6-0FA5-48CC-8E75-A79BB14FB308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416D-7645-4508-BAF4-00A2AF5E873F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924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CFE6-0FA5-48CC-8E75-A79BB14FB308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416D-7645-4508-BAF4-00A2AF5E873F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51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CFE6-0FA5-48CC-8E75-A79BB14FB308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3416D-7645-4508-BAF4-00A2AF5E873F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79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DCFE6-0FA5-48CC-8E75-A79BB14FB308}" type="datetimeFigureOut">
              <a:rPr lang="it-IT" smtClean="0"/>
              <a:t>15/07/2020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3416D-7645-4508-BAF4-00A2AF5E873F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91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riángulo isósceles 157">
            <a:extLst>
              <a:ext uri="{FF2B5EF4-FFF2-40B4-BE49-F238E27FC236}">
                <a16:creationId xmlns:a16="http://schemas.microsoft.com/office/drawing/2014/main" id="{B8F64D7E-EFEC-4C2C-9108-EF27D12E8C60}"/>
              </a:ext>
            </a:extLst>
          </p:cNvPr>
          <p:cNvSpPr/>
          <p:nvPr/>
        </p:nvSpPr>
        <p:spPr>
          <a:xfrm rot="18911640">
            <a:off x="937360" y="-183832"/>
            <a:ext cx="2418001" cy="1229439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7" name="Rectángulo 156">
            <a:extLst>
              <a:ext uri="{FF2B5EF4-FFF2-40B4-BE49-F238E27FC236}">
                <a16:creationId xmlns:a16="http://schemas.microsoft.com/office/drawing/2014/main" id="{B0DC207E-56CF-4B31-AA0E-2EB2D8CA81FB}"/>
              </a:ext>
            </a:extLst>
          </p:cNvPr>
          <p:cNvSpPr/>
          <p:nvPr/>
        </p:nvSpPr>
        <p:spPr>
          <a:xfrm>
            <a:off x="5146130" y="5136347"/>
            <a:ext cx="1709530" cy="16997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5" name="Rectángulo 154">
            <a:extLst>
              <a:ext uri="{FF2B5EF4-FFF2-40B4-BE49-F238E27FC236}">
                <a16:creationId xmlns:a16="http://schemas.microsoft.com/office/drawing/2014/main" id="{51285329-584C-4624-80F7-996EE0BB3FD6}"/>
              </a:ext>
            </a:extLst>
          </p:cNvPr>
          <p:cNvSpPr/>
          <p:nvPr/>
        </p:nvSpPr>
        <p:spPr>
          <a:xfrm>
            <a:off x="1" y="5156599"/>
            <a:ext cx="1709530" cy="16706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3" name="Rectángulo 152">
            <a:extLst>
              <a:ext uri="{FF2B5EF4-FFF2-40B4-BE49-F238E27FC236}">
                <a16:creationId xmlns:a16="http://schemas.microsoft.com/office/drawing/2014/main" id="{E608BA54-FB00-49DA-ACF4-3843935DB098}"/>
              </a:ext>
            </a:extLst>
          </p:cNvPr>
          <p:cNvSpPr/>
          <p:nvPr/>
        </p:nvSpPr>
        <p:spPr>
          <a:xfrm>
            <a:off x="5130001" y="18802"/>
            <a:ext cx="1722699" cy="17039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1" name="Rectángulo 150">
            <a:extLst>
              <a:ext uri="{FF2B5EF4-FFF2-40B4-BE49-F238E27FC236}">
                <a16:creationId xmlns:a16="http://schemas.microsoft.com/office/drawing/2014/main" id="{BFEB20F5-EBED-4557-AFD9-20C7CFD00EB9}"/>
              </a:ext>
            </a:extLst>
          </p:cNvPr>
          <p:cNvSpPr/>
          <p:nvPr/>
        </p:nvSpPr>
        <p:spPr>
          <a:xfrm>
            <a:off x="0" y="-6351"/>
            <a:ext cx="1722699" cy="17155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BD4154D-4F24-4BD2-9D11-A38664DAAEB4}"/>
              </a:ext>
            </a:extLst>
          </p:cNvPr>
          <p:cNvSpPr/>
          <p:nvPr/>
        </p:nvSpPr>
        <p:spPr>
          <a:xfrm>
            <a:off x="0" y="0"/>
            <a:ext cx="6840000" cy="68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DBB8633D-A437-456C-A5CD-E9B6C9C1BB0D}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3420000"/>
            <a:ext cx="6840000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BADC65B2-E4F7-48C8-8F8F-79085C571EA1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3420000" y="0"/>
            <a:ext cx="0" cy="6840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695DC5B3-5A68-4C37-9FC4-22B09DD4FB82}"/>
              </a:ext>
            </a:extLst>
          </p:cNvPr>
          <p:cNvCxnSpPr>
            <a:cxnSpLocks/>
            <a:stCxn id="4" idx="0"/>
            <a:endCxn id="4" idx="1"/>
          </p:cNvCxnSpPr>
          <p:nvPr/>
        </p:nvCxnSpPr>
        <p:spPr>
          <a:xfrm flipH="1">
            <a:off x="0" y="0"/>
            <a:ext cx="3420000" cy="3420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C2E0D9B-A4B0-4303-A73E-FB27F581ACD3}"/>
              </a:ext>
            </a:extLst>
          </p:cNvPr>
          <p:cNvCxnSpPr>
            <a:cxnSpLocks/>
          </p:cNvCxnSpPr>
          <p:nvPr/>
        </p:nvCxnSpPr>
        <p:spPr>
          <a:xfrm flipH="1">
            <a:off x="3420000" y="3420000"/>
            <a:ext cx="3420000" cy="3420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79A00078-3071-4D51-9883-538C632932C2}"/>
              </a:ext>
            </a:extLst>
          </p:cNvPr>
          <p:cNvCxnSpPr>
            <a:cxnSpLocks/>
            <a:stCxn id="4" idx="0"/>
            <a:endCxn id="4" idx="3"/>
          </p:cNvCxnSpPr>
          <p:nvPr/>
        </p:nvCxnSpPr>
        <p:spPr>
          <a:xfrm>
            <a:off x="3420000" y="0"/>
            <a:ext cx="3420000" cy="3420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DCB72F5E-7B11-4647-864A-A82329EE29FB}"/>
              </a:ext>
            </a:extLst>
          </p:cNvPr>
          <p:cNvCxnSpPr/>
          <p:nvPr/>
        </p:nvCxnSpPr>
        <p:spPr>
          <a:xfrm>
            <a:off x="-1" y="3419999"/>
            <a:ext cx="3420000" cy="3420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09D6C8D-AAE4-49F8-9AB3-45977AD939A4}"/>
              </a:ext>
            </a:extLst>
          </p:cNvPr>
          <p:cNvCxnSpPr>
            <a:cxnSpLocks/>
          </p:cNvCxnSpPr>
          <p:nvPr/>
        </p:nvCxnSpPr>
        <p:spPr>
          <a:xfrm>
            <a:off x="1701800" y="1708150"/>
            <a:ext cx="3440899" cy="3453598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18F0D52A-C559-40ED-AFE8-C08202339346}"/>
              </a:ext>
            </a:extLst>
          </p:cNvPr>
          <p:cNvCxnSpPr>
            <a:cxnSpLocks/>
          </p:cNvCxnSpPr>
          <p:nvPr/>
        </p:nvCxnSpPr>
        <p:spPr>
          <a:xfrm flipH="1">
            <a:off x="1716349" y="1718200"/>
            <a:ext cx="3413650" cy="341179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A3416326-4F67-416A-9081-2B384DC35887}"/>
              </a:ext>
            </a:extLst>
          </p:cNvPr>
          <p:cNvCxnSpPr>
            <a:cxnSpLocks/>
          </p:cNvCxnSpPr>
          <p:nvPr/>
        </p:nvCxnSpPr>
        <p:spPr>
          <a:xfrm flipH="1">
            <a:off x="1697299" y="5129999"/>
            <a:ext cx="12700" cy="1710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AC0986B9-1027-42D0-99D4-9B2EE939AFC8}"/>
              </a:ext>
            </a:extLst>
          </p:cNvPr>
          <p:cNvCxnSpPr>
            <a:cxnSpLocks/>
          </p:cNvCxnSpPr>
          <p:nvPr/>
        </p:nvCxnSpPr>
        <p:spPr>
          <a:xfrm flipH="1">
            <a:off x="-2" y="5135548"/>
            <a:ext cx="1716351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4A55F732-7144-4B88-AF19-A2597B465102}"/>
              </a:ext>
            </a:extLst>
          </p:cNvPr>
          <p:cNvCxnSpPr>
            <a:cxnSpLocks/>
          </p:cNvCxnSpPr>
          <p:nvPr/>
        </p:nvCxnSpPr>
        <p:spPr>
          <a:xfrm flipH="1">
            <a:off x="5123649" y="5129998"/>
            <a:ext cx="12700" cy="1710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7F31FA62-F91A-4923-953D-9954E18977E0}"/>
              </a:ext>
            </a:extLst>
          </p:cNvPr>
          <p:cNvCxnSpPr>
            <a:cxnSpLocks/>
          </p:cNvCxnSpPr>
          <p:nvPr/>
        </p:nvCxnSpPr>
        <p:spPr>
          <a:xfrm flipH="1">
            <a:off x="5136349" y="5123649"/>
            <a:ext cx="1716351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A7518601-F4AB-4499-A7FA-25EB99AE8948}"/>
              </a:ext>
            </a:extLst>
          </p:cNvPr>
          <p:cNvCxnSpPr>
            <a:cxnSpLocks/>
          </p:cNvCxnSpPr>
          <p:nvPr/>
        </p:nvCxnSpPr>
        <p:spPr>
          <a:xfrm flipH="1">
            <a:off x="1709999" y="-6351"/>
            <a:ext cx="12700" cy="1710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0C525B10-6672-49D9-B6DD-C2D915065CCC}"/>
              </a:ext>
            </a:extLst>
          </p:cNvPr>
          <p:cNvCxnSpPr>
            <a:cxnSpLocks/>
          </p:cNvCxnSpPr>
          <p:nvPr/>
        </p:nvCxnSpPr>
        <p:spPr>
          <a:xfrm flipH="1">
            <a:off x="-2" y="1714748"/>
            <a:ext cx="1716351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ector recto 112">
            <a:extLst>
              <a:ext uri="{FF2B5EF4-FFF2-40B4-BE49-F238E27FC236}">
                <a16:creationId xmlns:a16="http://schemas.microsoft.com/office/drawing/2014/main" id="{9120BE61-B461-43C5-80CA-7A8BF62065C4}"/>
              </a:ext>
            </a:extLst>
          </p:cNvPr>
          <p:cNvCxnSpPr>
            <a:cxnSpLocks/>
          </p:cNvCxnSpPr>
          <p:nvPr/>
        </p:nvCxnSpPr>
        <p:spPr>
          <a:xfrm flipH="1">
            <a:off x="5134761" y="-3970"/>
            <a:ext cx="12700" cy="1710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recto 123">
            <a:extLst>
              <a:ext uri="{FF2B5EF4-FFF2-40B4-BE49-F238E27FC236}">
                <a16:creationId xmlns:a16="http://schemas.microsoft.com/office/drawing/2014/main" id="{DD6C565A-D877-42ED-9AEB-15F3CAA9E96E}"/>
              </a:ext>
            </a:extLst>
          </p:cNvPr>
          <p:cNvCxnSpPr>
            <a:cxnSpLocks/>
          </p:cNvCxnSpPr>
          <p:nvPr/>
        </p:nvCxnSpPr>
        <p:spPr>
          <a:xfrm flipH="1">
            <a:off x="5129999" y="1710000"/>
            <a:ext cx="1716351" cy="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riángulo isósceles 159">
            <a:extLst>
              <a:ext uri="{FF2B5EF4-FFF2-40B4-BE49-F238E27FC236}">
                <a16:creationId xmlns:a16="http://schemas.microsoft.com/office/drawing/2014/main" id="{33B102EA-AB4A-4180-B993-04FDBF02F620}"/>
              </a:ext>
            </a:extLst>
          </p:cNvPr>
          <p:cNvSpPr/>
          <p:nvPr/>
        </p:nvSpPr>
        <p:spPr>
          <a:xfrm rot="18911640">
            <a:off x="-760060" y="1528242"/>
            <a:ext cx="2418001" cy="1229439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2" name="Triángulo isósceles 161">
            <a:extLst>
              <a:ext uri="{FF2B5EF4-FFF2-40B4-BE49-F238E27FC236}">
                <a16:creationId xmlns:a16="http://schemas.microsoft.com/office/drawing/2014/main" id="{CF01E085-A15D-400C-A3E5-374F9F955063}"/>
              </a:ext>
            </a:extLst>
          </p:cNvPr>
          <p:cNvSpPr/>
          <p:nvPr/>
        </p:nvSpPr>
        <p:spPr>
          <a:xfrm rot="13499706">
            <a:off x="-771545" y="4117471"/>
            <a:ext cx="2418001" cy="1229439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4" name="Triángulo isósceles 163">
            <a:extLst>
              <a:ext uri="{FF2B5EF4-FFF2-40B4-BE49-F238E27FC236}">
                <a16:creationId xmlns:a16="http://schemas.microsoft.com/office/drawing/2014/main" id="{619F4E0F-46F6-4689-8283-7AC54AA89C3F}"/>
              </a:ext>
            </a:extLst>
          </p:cNvPr>
          <p:cNvSpPr/>
          <p:nvPr/>
        </p:nvSpPr>
        <p:spPr>
          <a:xfrm rot="13499706">
            <a:off x="922900" y="5815135"/>
            <a:ext cx="2418001" cy="1229439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6" name="Triángulo isósceles 165">
            <a:extLst>
              <a:ext uri="{FF2B5EF4-FFF2-40B4-BE49-F238E27FC236}">
                <a16:creationId xmlns:a16="http://schemas.microsoft.com/office/drawing/2014/main" id="{1331EAB7-F25B-43A3-A5EC-A406FEAFD800}"/>
              </a:ext>
            </a:extLst>
          </p:cNvPr>
          <p:cNvSpPr/>
          <p:nvPr/>
        </p:nvSpPr>
        <p:spPr>
          <a:xfrm rot="8101507">
            <a:off x="5198044" y="4117621"/>
            <a:ext cx="2418001" cy="1229439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8" name="Triángulo isósceles 167">
            <a:extLst>
              <a:ext uri="{FF2B5EF4-FFF2-40B4-BE49-F238E27FC236}">
                <a16:creationId xmlns:a16="http://schemas.microsoft.com/office/drawing/2014/main" id="{608784DC-B53B-4863-B579-5695084486F4}"/>
              </a:ext>
            </a:extLst>
          </p:cNvPr>
          <p:cNvSpPr/>
          <p:nvPr/>
        </p:nvSpPr>
        <p:spPr>
          <a:xfrm rot="8101507">
            <a:off x="3515297" y="5804659"/>
            <a:ext cx="2418001" cy="1229439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0" name="Triángulo isósceles 169">
            <a:extLst>
              <a:ext uri="{FF2B5EF4-FFF2-40B4-BE49-F238E27FC236}">
                <a16:creationId xmlns:a16="http://schemas.microsoft.com/office/drawing/2014/main" id="{E879D2ED-6ECD-4457-BD0E-AA3FF6C8C71A}"/>
              </a:ext>
            </a:extLst>
          </p:cNvPr>
          <p:cNvSpPr/>
          <p:nvPr/>
        </p:nvSpPr>
        <p:spPr>
          <a:xfrm rot="2718561">
            <a:off x="5216497" y="1538863"/>
            <a:ext cx="2418001" cy="1229439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2" name="Triángulo isósceles 171">
            <a:extLst>
              <a:ext uri="{FF2B5EF4-FFF2-40B4-BE49-F238E27FC236}">
                <a16:creationId xmlns:a16="http://schemas.microsoft.com/office/drawing/2014/main" id="{5979F4D5-1153-47B7-9E17-4EF55F3798B6}"/>
              </a:ext>
            </a:extLst>
          </p:cNvPr>
          <p:cNvSpPr/>
          <p:nvPr/>
        </p:nvSpPr>
        <p:spPr>
          <a:xfrm rot="2718561">
            <a:off x="3528200" y="-164786"/>
            <a:ext cx="2418001" cy="1229439"/>
          </a:xfrm>
          <a:prstGeom prst="triangl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4" name="Imagen 173">
            <a:extLst>
              <a:ext uri="{FF2B5EF4-FFF2-40B4-BE49-F238E27FC236}">
                <a16:creationId xmlns:a16="http://schemas.microsoft.com/office/drawing/2014/main" id="{C83AB336-18C0-4DEE-908E-D7376F940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22787" y="1338322"/>
            <a:ext cx="1080000" cy="1080000"/>
          </a:xfrm>
          <a:prstGeom prst="rect">
            <a:avLst/>
          </a:prstGeom>
        </p:spPr>
      </p:pic>
      <p:pic>
        <p:nvPicPr>
          <p:cNvPr id="176" name="Imagen 175">
            <a:extLst>
              <a:ext uri="{FF2B5EF4-FFF2-40B4-BE49-F238E27FC236}">
                <a16:creationId xmlns:a16="http://schemas.microsoft.com/office/drawing/2014/main" id="{62505946-390F-4471-A8EC-5D1D208735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2109" y="2271967"/>
            <a:ext cx="1080000" cy="1080000"/>
          </a:xfrm>
          <a:prstGeom prst="rect">
            <a:avLst/>
          </a:prstGeom>
        </p:spPr>
      </p:pic>
      <p:pic>
        <p:nvPicPr>
          <p:cNvPr id="178" name="Imagen 177">
            <a:extLst>
              <a:ext uri="{FF2B5EF4-FFF2-40B4-BE49-F238E27FC236}">
                <a16:creationId xmlns:a16="http://schemas.microsoft.com/office/drawing/2014/main" id="{9D07D4D8-A788-4D96-9E31-48521DB9D8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1082731" y="3510197"/>
            <a:ext cx="1080000" cy="1080000"/>
          </a:xfrm>
          <a:prstGeom prst="rect">
            <a:avLst/>
          </a:prstGeom>
        </p:spPr>
      </p:pic>
      <p:pic>
        <p:nvPicPr>
          <p:cNvPr id="180" name="Imagen 179">
            <a:extLst>
              <a:ext uri="{FF2B5EF4-FFF2-40B4-BE49-F238E27FC236}">
                <a16:creationId xmlns:a16="http://schemas.microsoft.com/office/drawing/2014/main" id="{5BB6F488-8E1A-4B49-AD0E-00505260F5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4560078" y="3471183"/>
            <a:ext cx="1080000" cy="1080000"/>
          </a:xfrm>
          <a:prstGeom prst="rect">
            <a:avLst/>
          </a:prstGeom>
        </p:spPr>
      </p:pic>
      <p:pic>
        <p:nvPicPr>
          <p:cNvPr id="182" name="Imagen 181">
            <a:extLst>
              <a:ext uri="{FF2B5EF4-FFF2-40B4-BE49-F238E27FC236}">
                <a16:creationId xmlns:a16="http://schemas.microsoft.com/office/drawing/2014/main" id="{3D233227-B867-4522-9292-89BD52C954D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09049" y="2221546"/>
            <a:ext cx="1080000" cy="1080000"/>
          </a:xfrm>
          <a:prstGeom prst="rect">
            <a:avLst/>
          </a:prstGeom>
        </p:spPr>
      </p:pic>
      <p:pic>
        <p:nvPicPr>
          <p:cNvPr id="184" name="Imagen 183">
            <a:extLst>
              <a:ext uri="{FF2B5EF4-FFF2-40B4-BE49-F238E27FC236}">
                <a16:creationId xmlns:a16="http://schemas.microsoft.com/office/drawing/2014/main" id="{52D766FA-277E-4D53-9253-9112338BB3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351221">
            <a:off x="2256931" y="4569347"/>
            <a:ext cx="1080000" cy="1080000"/>
          </a:xfrm>
          <a:prstGeom prst="rect">
            <a:avLst/>
          </a:prstGeom>
        </p:spPr>
      </p:pic>
      <p:pic>
        <p:nvPicPr>
          <p:cNvPr id="186" name="Imagen 185">
            <a:extLst>
              <a:ext uri="{FF2B5EF4-FFF2-40B4-BE49-F238E27FC236}">
                <a16:creationId xmlns:a16="http://schemas.microsoft.com/office/drawing/2014/main" id="{27322720-5DAE-41F9-B4E4-9BC8C1E97D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3487902" y="1408812"/>
            <a:ext cx="1080000" cy="1080000"/>
          </a:xfrm>
          <a:prstGeom prst="rect">
            <a:avLst/>
          </a:prstGeom>
        </p:spPr>
      </p:pic>
      <p:pic>
        <p:nvPicPr>
          <p:cNvPr id="188" name="Imagen 187">
            <a:extLst>
              <a:ext uri="{FF2B5EF4-FFF2-40B4-BE49-F238E27FC236}">
                <a16:creationId xmlns:a16="http://schemas.microsoft.com/office/drawing/2014/main" id="{0B37465D-BD42-4331-B0CE-27406E400F5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3532996" y="4635775"/>
            <a:ext cx="1080000" cy="1080000"/>
          </a:xfrm>
          <a:prstGeom prst="rect">
            <a:avLst/>
          </a:prstGeom>
        </p:spPr>
      </p:pic>
      <p:sp>
        <p:nvSpPr>
          <p:cNvPr id="189" name="CuadroTexto 188">
            <a:extLst>
              <a:ext uri="{FF2B5EF4-FFF2-40B4-BE49-F238E27FC236}">
                <a16:creationId xmlns:a16="http://schemas.microsoft.com/office/drawing/2014/main" id="{15442B2B-92D2-47C8-BB0B-D2692578268D}"/>
              </a:ext>
            </a:extLst>
          </p:cNvPr>
          <p:cNvSpPr txBox="1"/>
          <p:nvPr/>
        </p:nvSpPr>
        <p:spPr>
          <a:xfrm rot="18918175">
            <a:off x="-423960" y="2224905"/>
            <a:ext cx="240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badi" panose="020B0604020104020204" pitchFamily="34" charset="0"/>
              </a:rPr>
              <a:t>Una cosa che …</a:t>
            </a:r>
            <a:endParaRPr lang="it-IT" dirty="0">
              <a:latin typeface="Abadi" panose="020B0604020104020204" pitchFamily="34" charset="0"/>
            </a:endParaRPr>
          </a:p>
        </p:txBody>
      </p:sp>
      <p:sp>
        <p:nvSpPr>
          <p:cNvPr id="191" name="CuadroTexto 190">
            <a:extLst>
              <a:ext uri="{FF2B5EF4-FFF2-40B4-BE49-F238E27FC236}">
                <a16:creationId xmlns:a16="http://schemas.microsoft.com/office/drawing/2014/main" id="{B81829E9-725F-45EA-8773-680DB63B7EE4}"/>
              </a:ext>
            </a:extLst>
          </p:cNvPr>
          <p:cNvSpPr txBox="1"/>
          <p:nvPr/>
        </p:nvSpPr>
        <p:spPr>
          <a:xfrm rot="2708965">
            <a:off x="3215051" y="563024"/>
            <a:ext cx="240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badi" panose="020B0604020104020204" pitchFamily="34" charset="0"/>
              </a:rPr>
              <a:t>Che ti fa </a:t>
            </a:r>
            <a:r>
              <a:rPr lang="es-ES" dirty="0" err="1">
                <a:latin typeface="Abadi" panose="020B0604020104020204" pitchFamily="34" charset="0"/>
              </a:rPr>
              <a:t>sentire</a:t>
            </a:r>
            <a:r>
              <a:rPr lang="es-ES" dirty="0">
                <a:latin typeface="Abadi" panose="020B0604020104020204" pitchFamily="34" charset="0"/>
              </a:rPr>
              <a:t>…</a:t>
            </a:r>
            <a:endParaRPr lang="it-IT" dirty="0">
              <a:latin typeface="Abadi" panose="020B0604020104020204" pitchFamily="34" charset="0"/>
            </a:endParaRPr>
          </a:p>
        </p:txBody>
      </p:sp>
      <p:sp>
        <p:nvSpPr>
          <p:cNvPr id="193" name="CuadroTexto 192">
            <a:extLst>
              <a:ext uri="{FF2B5EF4-FFF2-40B4-BE49-F238E27FC236}">
                <a16:creationId xmlns:a16="http://schemas.microsoft.com/office/drawing/2014/main" id="{8DEBF57F-6621-4B65-8927-193223FF2FAE}"/>
              </a:ext>
            </a:extLst>
          </p:cNvPr>
          <p:cNvSpPr txBox="1"/>
          <p:nvPr/>
        </p:nvSpPr>
        <p:spPr>
          <a:xfrm rot="2708965">
            <a:off x="4878580" y="2199768"/>
            <a:ext cx="240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badi" panose="020B0604020104020204" pitchFamily="34" charset="0"/>
              </a:rPr>
              <a:t>Che fai per…</a:t>
            </a:r>
            <a:endParaRPr lang="it-IT" dirty="0">
              <a:latin typeface="Abadi" panose="020B0604020104020204" pitchFamily="34" charset="0"/>
            </a:endParaRPr>
          </a:p>
        </p:txBody>
      </p:sp>
      <p:sp>
        <p:nvSpPr>
          <p:cNvPr id="195" name="CuadroTexto 194">
            <a:extLst>
              <a:ext uri="{FF2B5EF4-FFF2-40B4-BE49-F238E27FC236}">
                <a16:creationId xmlns:a16="http://schemas.microsoft.com/office/drawing/2014/main" id="{8FAA3375-B155-40DB-AC6D-11B4B5105265}"/>
              </a:ext>
            </a:extLst>
          </p:cNvPr>
          <p:cNvSpPr txBox="1"/>
          <p:nvPr/>
        </p:nvSpPr>
        <p:spPr>
          <a:xfrm rot="18918175">
            <a:off x="1241469" y="576501"/>
            <a:ext cx="240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badi" panose="020B0604020104020204" pitchFamily="34" charset="0"/>
              </a:rPr>
              <a:t>Che ti fa </a:t>
            </a:r>
            <a:r>
              <a:rPr lang="es-ES" dirty="0" err="1">
                <a:latin typeface="Abadi" panose="020B0604020104020204" pitchFamily="34" charset="0"/>
              </a:rPr>
              <a:t>sentire</a:t>
            </a:r>
            <a:r>
              <a:rPr lang="es-ES" dirty="0">
                <a:latin typeface="Abadi" panose="020B0604020104020204" pitchFamily="34" charset="0"/>
              </a:rPr>
              <a:t>…</a:t>
            </a:r>
            <a:endParaRPr lang="it-IT" dirty="0">
              <a:latin typeface="Abadi" panose="020B0604020104020204" pitchFamily="34" charset="0"/>
            </a:endParaRPr>
          </a:p>
        </p:txBody>
      </p:sp>
      <p:sp>
        <p:nvSpPr>
          <p:cNvPr id="197" name="CuadroTexto 196">
            <a:extLst>
              <a:ext uri="{FF2B5EF4-FFF2-40B4-BE49-F238E27FC236}">
                <a16:creationId xmlns:a16="http://schemas.microsoft.com/office/drawing/2014/main" id="{C2085A15-6744-47BD-A987-710EDF8B2D90}"/>
              </a:ext>
            </a:extLst>
          </p:cNvPr>
          <p:cNvSpPr txBox="1"/>
          <p:nvPr/>
        </p:nvSpPr>
        <p:spPr>
          <a:xfrm rot="13425500">
            <a:off x="-485014" y="4220313"/>
            <a:ext cx="240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badi" panose="020B0604020104020204" pitchFamily="34" charset="0"/>
              </a:rPr>
              <a:t>Che cose ti </a:t>
            </a:r>
            <a:r>
              <a:rPr lang="es-ES" dirty="0" err="1">
                <a:latin typeface="Abadi" panose="020B0604020104020204" pitchFamily="34" charset="0"/>
              </a:rPr>
              <a:t>fannno</a:t>
            </a:r>
            <a:endParaRPr lang="it-IT" dirty="0">
              <a:latin typeface="Abadi" panose="020B0604020104020204" pitchFamily="34" charset="0"/>
            </a:endParaRPr>
          </a:p>
        </p:txBody>
      </p:sp>
      <p:sp>
        <p:nvSpPr>
          <p:cNvPr id="199" name="CuadroTexto 198">
            <a:extLst>
              <a:ext uri="{FF2B5EF4-FFF2-40B4-BE49-F238E27FC236}">
                <a16:creationId xmlns:a16="http://schemas.microsoft.com/office/drawing/2014/main" id="{52DA2563-CA7A-4ED5-92A6-0738640DF50F}"/>
              </a:ext>
            </a:extLst>
          </p:cNvPr>
          <p:cNvSpPr txBox="1"/>
          <p:nvPr/>
        </p:nvSpPr>
        <p:spPr>
          <a:xfrm rot="13425500">
            <a:off x="1285838" y="5990512"/>
            <a:ext cx="240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badi" panose="020B0604020104020204" pitchFamily="34" charset="0"/>
              </a:rPr>
              <a:t>Cosa fai </a:t>
            </a:r>
            <a:r>
              <a:rPr lang="es-ES" dirty="0" err="1">
                <a:latin typeface="Abadi" panose="020B0604020104020204" pitchFamily="34" charset="0"/>
              </a:rPr>
              <a:t>quando</a:t>
            </a:r>
            <a:r>
              <a:rPr lang="es-ES" dirty="0">
                <a:latin typeface="Abadi" panose="020B0604020104020204" pitchFamily="34" charset="0"/>
              </a:rPr>
              <a:t>…</a:t>
            </a:r>
            <a:endParaRPr lang="it-IT" dirty="0">
              <a:latin typeface="Abadi" panose="020B0604020104020204" pitchFamily="34" charset="0"/>
            </a:endParaRPr>
          </a:p>
        </p:txBody>
      </p:sp>
      <p:sp>
        <p:nvSpPr>
          <p:cNvPr id="201" name="CuadroTexto 200">
            <a:extLst>
              <a:ext uri="{FF2B5EF4-FFF2-40B4-BE49-F238E27FC236}">
                <a16:creationId xmlns:a16="http://schemas.microsoft.com/office/drawing/2014/main" id="{395D2CFC-3278-472B-9FA4-2D0B93C1F65D}"/>
              </a:ext>
            </a:extLst>
          </p:cNvPr>
          <p:cNvSpPr txBox="1"/>
          <p:nvPr/>
        </p:nvSpPr>
        <p:spPr>
          <a:xfrm rot="8107107">
            <a:off x="3294470" y="5960349"/>
            <a:ext cx="240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badi" panose="020B0604020104020204" pitchFamily="34" charset="0"/>
              </a:rPr>
              <a:t>Cosa ti fa …</a:t>
            </a:r>
            <a:endParaRPr lang="it-IT" dirty="0">
              <a:latin typeface="Abadi" panose="020B0604020104020204" pitchFamily="34" charset="0"/>
            </a:endParaRPr>
          </a:p>
        </p:txBody>
      </p:sp>
      <p:sp>
        <p:nvSpPr>
          <p:cNvPr id="203" name="CuadroTexto 202">
            <a:extLst>
              <a:ext uri="{FF2B5EF4-FFF2-40B4-BE49-F238E27FC236}">
                <a16:creationId xmlns:a16="http://schemas.microsoft.com/office/drawing/2014/main" id="{0F80B821-B269-46DA-8ACA-EFE965A8A632}"/>
              </a:ext>
            </a:extLst>
          </p:cNvPr>
          <p:cNvSpPr txBox="1"/>
          <p:nvPr/>
        </p:nvSpPr>
        <p:spPr>
          <a:xfrm rot="8107107">
            <a:off x="4868460" y="4357324"/>
            <a:ext cx="240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Abadi" panose="020B0604020104020204" pitchFamily="34" charset="0"/>
              </a:rPr>
              <a:t>Che ti fa …</a:t>
            </a:r>
            <a:endParaRPr lang="it-IT" dirty="0">
              <a:latin typeface="Abadi" panose="020B0604020104020204" pitchFamily="34" charset="0"/>
            </a:endParaRPr>
          </a:p>
        </p:txBody>
      </p:sp>
      <p:pic>
        <p:nvPicPr>
          <p:cNvPr id="205" name="Imagen 204">
            <a:extLst>
              <a:ext uri="{FF2B5EF4-FFF2-40B4-BE49-F238E27FC236}">
                <a16:creationId xmlns:a16="http://schemas.microsoft.com/office/drawing/2014/main" id="{08DB4A03-9CCE-4C6C-A72D-56E27958475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16838">
            <a:off x="5280895" y="5279486"/>
            <a:ext cx="1440000" cy="1440000"/>
          </a:xfrm>
          <a:prstGeom prst="rect">
            <a:avLst/>
          </a:prstGeom>
        </p:spPr>
      </p:pic>
      <p:pic>
        <p:nvPicPr>
          <p:cNvPr id="207" name="Imagen 206">
            <a:extLst>
              <a:ext uri="{FF2B5EF4-FFF2-40B4-BE49-F238E27FC236}">
                <a16:creationId xmlns:a16="http://schemas.microsoft.com/office/drawing/2014/main" id="{E7A38325-5402-4D2E-A994-E4F5CC0E7AB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15488">
            <a:off x="5304478" y="131030"/>
            <a:ext cx="1440000" cy="1440000"/>
          </a:xfrm>
          <a:prstGeom prst="rect">
            <a:avLst/>
          </a:prstGeom>
        </p:spPr>
      </p:pic>
      <p:pic>
        <p:nvPicPr>
          <p:cNvPr id="209" name="Imagen 208">
            <a:extLst>
              <a:ext uri="{FF2B5EF4-FFF2-40B4-BE49-F238E27FC236}">
                <a16:creationId xmlns:a16="http://schemas.microsoft.com/office/drawing/2014/main" id="{FDFAF0EA-59C6-4183-86A4-4694B3C81A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15799">
            <a:off x="101431" y="96372"/>
            <a:ext cx="1440000" cy="1440000"/>
          </a:xfrm>
          <a:prstGeom prst="rect">
            <a:avLst/>
          </a:prstGeom>
        </p:spPr>
      </p:pic>
      <p:pic>
        <p:nvPicPr>
          <p:cNvPr id="211" name="Imagen 210">
            <a:extLst>
              <a:ext uri="{FF2B5EF4-FFF2-40B4-BE49-F238E27FC236}">
                <a16:creationId xmlns:a16="http://schemas.microsoft.com/office/drawing/2014/main" id="{AEA1DF4B-A948-43D9-ABFA-982941C22ED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18677">
            <a:off x="96070" y="5280873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75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34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JESUS PEREZ MARTIN</dc:creator>
  <cp:lastModifiedBy>MARIA JESUS PEREZ MARTIN</cp:lastModifiedBy>
  <cp:revision>4</cp:revision>
  <dcterms:created xsi:type="dcterms:W3CDTF">2020-07-15T09:23:40Z</dcterms:created>
  <dcterms:modified xsi:type="dcterms:W3CDTF">2020-07-15T09:57:13Z</dcterms:modified>
</cp:coreProperties>
</file>