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906000" cy="6858000" type="A4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C19"/>
    <a:srgbClr val="FFFFFF"/>
    <a:srgbClr val="278F8C"/>
    <a:srgbClr val="067898"/>
    <a:srgbClr val="E53F19"/>
    <a:srgbClr val="06B2B7"/>
    <a:srgbClr val="FFDF08"/>
    <a:srgbClr val="0D874B"/>
    <a:srgbClr val="FFE307"/>
    <a:srgbClr val="F5A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>
        <p:scale>
          <a:sx n="66" d="100"/>
          <a:sy n="66" d="100"/>
        </p:scale>
        <p:origin x="642" y="2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4048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461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939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6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439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4644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9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9341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60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933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89D55-458D-479B-B495-B3A58295113D}" type="datetimeFigureOut">
              <a:rPr lang="es-ES" smtClean="0"/>
              <a:t>11/07/2020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08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89D55-458D-479B-B495-B3A58295113D}" type="datetimeFigureOut">
              <a:rPr lang="es-ES" smtClean="0"/>
              <a:t>10/07/2020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74939-1051-4961-A279-69A0CF1BE82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6454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E53F19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944" y="252134"/>
            <a:ext cx="8244114" cy="63387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67898"/>
            </a:solidFill>
            <a:miter lim="800000"/>
          </a:ln>
          <a:effectLst>
            <a:glow rad="139700">
              <a:srgbClr val="FFFFFF"/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CuadroTexto 3"/>
          <p:cNvSpPr txBox="1"/>
          <p:nvPr/>
        </p:nvSpPr>
        <p:spPr>
          <a:xfrm>
            <a:off x="2148115" y="1436914"/>
            <a:ext cx="227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opperplate Gothic Bold" panose="020E0705020206020404" pitchFamily="34" charset="0"/>
              </a:rPr>
              <a:t>Reconocimiento</a:t>
            </a:r>
            <a:endParaRPr lang="es-ES" sz="1600" b="1" i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148115" y="2023538"/>
            <a:ext cx="227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opperplate Gothic Bold" panose="020E0705020206020404" pitchFamily="34" charset="0"/>
              </a:rPr>
              <a:t>De honor </a:t>
            </a:r>
            <a:endParaRPr lang="es-ES" sz="1600" b="1" i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278741" y="2597258"/>
            <a:ext cx="22787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7030A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Copperplate Gothic Bold" panose="020E0705020206020404" pitchFamily="34" charset="0"/>
              </a:rPr>
              <a:t>Por </a:t>
            </a:r>
            <a:endParaRPr lang="es-ES" sz="1600" b="1" i="1" dirty="0">
              <a:solidFill>
                <a:srgbClr val="7030A0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Copperplate Gothic Bold" panose="020E07050202060204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 rot="561078">
            <a:off x="5720298" y="1662728"/>
            <a:ext cx="19306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E60C19"/>
                </a:solidFill>
                <a:latin typeface="Algerian" panose="04020705040A02060702" pitchFamily="82" charset="0"/>
              </a:rPr>
              <a:t>Ser un luchador y demostrar alegría </a:t>
            </a:r>
            <a:endParaRPr lang="es-ES" sz="1600" b="1" i="1" dirty="0">
              <a:solidFill>
                <a:srgbClr val="E60C19"/>
              </a:solidFill>
              <a:latin typeface="Algerian" panose="04020705040A02060702" pitchFamily="82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 rot="21345583">
            <a:off x="3237839" y="4416729"/>
            <a:ext cx="1178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chemeClr val="accent5">
                    <a:lumMod val="50000"/>
                  </a:schemeClr>
                </a:solidFill>
                <a:latin typeface="Algerian" panose="04020705040A02060702" pitchFamily="82" charset="0"/>
              </a:rPr>
              <a:t>A: </a:t>
            </a:r>
            <a:endParaRPr lang="es-ES" sz="1600" b="1" i="1" dirty="0">
              <a:solidFill>
                <a:schemeClr val="accent5">
                  <a:lumMod val="50000"/>
                </a:schemeClr>
              </a:solidFill>
              <a:latin typeface="Algerian" panose="04020705040A02060702" pitchFamily="82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3936597" y="4798375"/>
            <a:ext cx="2801257" cy="0"/>
          </a:xfrm>
          <a:prstGeom prst="line">
            <a:avLst/>
          </a:prstGeom>
          <a:ln w="41275">
            <a:headEnd type="diamond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CuadroTexto 20"/>
          <p:cNvSpPr txBox="1"/>
          <p:nvPr/>
        </p:nvSpPr>
        <p:spPr>
          <a:xfrm>
            <a:off x="3551969" y="5126815"/>
            <a:ext cx="3570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i="1" dirty="0" smtClean="0">
                <a:solidFill>
                  <a:schemeClr val="accent5">
                    <a:lumMod val="50000"/>
                  </a:schemeClr>
                </a:solidFill>
                <a:latin typeface="Forte" panose="03060902040502070203" pitchFamily="66" charset="0"/>
              </a:rPr>
              <a:t>Gracias por tu valentía </a:t>
            </a:r>
            <a:endParaRPr lang="es-ES" sz="2400" i="1" dirty="0">
              <a:solidFill>
                <a:schemeClr val="accent5">
                  <a:lumMod val="50000"/>
                </a:schemeClr>
              </a:solidFill>
              <a:latin typeface="Forte" panose="03060902040502070203" pitchFamily="66" charset="0"/>
            </a:endParaRPr>
          </a:p>
        </p:txBody>
      </p:sp>
      <p:cxnSp>
        <p:nvCxnSpPr>
          <p:cNvPr id="24" name="Conector recto 23"/>
          <p:cNvCxnSpPr/>
          <p:nvPr/>
        </p:nvCxnSpPr>
        <p:spPr>
          <a:xfrm>
            <a:off x="1062366" y="5357647"/>
            <a:ext cx="1458301" cy="885715"/>
          </a:xfrm>
          <a:prstGeom prst="line">
            <a:avLst/>
          </a:prstGeom>
          <a:ln w="41275">
            <a:headEnd type="diamond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CuadroTexto 26"/>
          <p:cNvSpPr txBox="1"/>
          <p:nvPr/>
        </p:nvSpPr>
        <p:spPr>
          <a:xfrm rot="1953750">
            <a:off x="841848" y="5785051"/>
            <a:ext cx="1178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E60C19"/>
                </a:solidFill>
                <a:latin typeface="Algerian" panose="04020705040A02060702" pitchFamily="82" charset="0"/>
              </a:rPr>
              <a:t>Docente guía</a:t>
            </a:r>
            <a:endParaRPr lang="es-ES" sz="1600" b="1" i="1" dirty="0">
              <a:solidFill>
                <a:srgbClr val="E60C19"/>
              </a:solidFill>
              <a:latin typeface="Algerian" panose="04020705040A02060702" pitchFamily="82" charset="0"/>
            </a:endParaRPr>
          </a:p>
        </p:txBody>
      </p:sp>
      <p:cxnSp>
        <p:nvCxnSpPr>
          <p:cNvPr id="28" name="Conector recto 27"/>
          <p:cNvCxnSpPr/>
          <p:nvPr/>
        </p:nvCxnSpPr>
        <p:spPr>
          <a:xfrm flipV="1">
            <a:off x="7705673" y="5357647"/>
            <a:ext cx="1277030" cy="898333"/>
          </a:xfrm>
          <a:prstGeom prst="line">
            <a:avLst/>
          </a:prstGeom>
          <a:ln w="41275">
            <a:headEnd type="diamond"/>
            <a:tailEnd type="diamon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CuadroTexto 28"/>
          <p:cNvSpPr txBox="1"/>
          <p:nvPr/>
        </p:nvSpPr>
        <p:spPr>
          <a:xfrm rot="19369914">
            <a:off x="7952072" y="5865245"/>
            <a:ext cx="11781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1" dirty="0" smtClean="0">
                <a:solidFill>
                  <a:srgbClr val="E60C19"/>
                </a:solidFill>
                <a:latin typeface="Algerian" panose="04020705040A02060702" pitchFamily="82" charset="0"/>
              </a:rPr>
              <a:t>Docente </a:t>
            </a:r>
            <a:r>
              <a:rPr lang="es-ES" sz="1600" b="1" i="1" dirty="0" err="1" smtClean="0">
                <a:solidFill>
                  <a:srgbClr val="E60C19"/>
                </a:solidFill>
                <a:latin typeface="Algerian" panose="04020705040A02060702" pitchFamily="82" charset="0"/>
              </a:rPr>
              <a:t>compu</a:t>
            </a:r>
            <a:endParaRPr lang="es-ES" sz="1600" b="1" i="1" dirty="0">
              <a:solidFill>
                <a:srgbClr val="E60C19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031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20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Copperplate Gothic Bold</vt:lpstr>
      <vt:lpstr>Forte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rocio alvarado cruz</dc:creator>
  <cp:lastModifiedBy>rocio alvarado cruz</cp:lastModifiedBy>
  <cp:revision>16</cp:revision>
  <dcterms:created xsi:type="dcterms:W3CDTF">2020-07-11T20:15:02Z</dcterms:created>
  <dcterms:modified xsi:type="dcterms:W3CDTF">2020-07-11T23:49:37Z</dcterms:modified>
</cp:coreProperties>
</file>