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4309F-CC37-4AD2-B9C0-23F873945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1CCB70-9821-4BE0-A3A4-205CF5ED6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85F0FA-CFF7-4014-9D5B-3E38DE86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71EB5-2BD0-4FC2-84F4-5D21CA41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13C8F5-4CFC-4E62-AD85-0069D0FB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45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02DEB-4F74-4180-8B6E-94E6B473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88230D-6CF5-41D9-B035-2DFFCE7A9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64C38-234A-4DFB-B54C-8DB3DC1A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5B1376-A736-47F5-8E88-CED13E32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FDEBC-D4C4-4E18-88FF-C4F5DDA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86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6EB9D9-E422-4ACB-818A-97FA21BD8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550295-AFE7-4078-AD50-582AFDFFB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21D459-BA67-47E3-91B7-ABA9C172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642479-D7D7-4C78-9E56-267A23F9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8895-7F14-49C3-A432-9597562D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3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83EE6-21A1-46D0-A703-7064FC79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22E85-6455-4496-94A7-4E9832EC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869B45-DA1B-40C7-BCC0-7F60C81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6B2A4-A2E8-474B-89FE-337184B6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05A47-565A-473F-B2FE-9A7894C2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78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ABECC-C27B-4237-B68E-D7E1F324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D850E9-F907-41AD-B44F-7054818B5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422B9-13C9-4034-8642-0753F722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24595-28E5-407B-A2CE-0DFD5668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27306B-E6A3-429A-ABF0-B5EFF70E0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3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EE2B5-AA9D-4D5F-8E7E-A4E01EB9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DB437-0D1E-4931-8473-B1628870C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424381-BA3D-4FCF-9766-F69C07C5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02A2D4-E629-4374-A7C1-69B869176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001215-6DBF-4353-A6B5-C5C44021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CEEEB1-5C0A-4902-985A-D6E3B1B9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96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65012-ECE6-4593-95DC-514ADCC1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0C867-19D3-44D4-AC34-0A3C18E96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8FA1D8-8D92-4BBB-BAC7-D796523AC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6D03A7-0EDF-4C57-929D-E6E1487DC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B56614-E592-4F63-861F-C7E0E2627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A6F684-0327-4EBA-A360-D7E70A24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84A1E3-2AC1-423A-8BE3-19D8C39A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8D3116-C1A5-4719-943B-013E71B6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76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0AF07-F567-4974-9F61-A90BBE4C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EC6210-ACF2-4586-BCE0-6A156DD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43641A-D7DB-4936-840F-5346983C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69F836-071A-4E45-BACF-D8036D1B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4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A7DA17-5E96-45A9-A969-8291FBF5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BDE623-6B94-4E07-9A5E-E5FE28A2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0CA6E5-075C-4084-8F8E-5FBBFE10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04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309D9-D7D3-41CF-9760-26D83133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64992-C576-4FBA-8277-DF610871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4B8389-DAAC-4796-9C18-B2E6443CD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78D010-16D1-4F57-9D97-096E20C4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48D8E8-60A9-4ED7-9016-7C50C5268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0E5D2-9A2B-4EA8-AF99-4F9202DB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4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8A033-A5CC-4BC6-8856-F43D9546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EA222D-A55C-40D0-A66D-978F341DA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888F47-2E72-47D5-B90B-D9324CE0D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E12194-BA06-4439-B54C-B922ABC0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0BB50D-7055-4863-9EA3-792D738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8BF5DD-825C-4DEB-B050-A5ED14D0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30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5C8FE7-C712-4530-AAB5-950081E2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76DAC9-D09A-4C75-8341-4A05C35D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9C221-11DB-4822-BE90-F8C35ABF4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C412-5280-4017-9061-799C21A353F6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7C59B-C102-42AE-B844-4A274F93C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BACC1D-7CFA-4114-8183-F9D2E8CAF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63E2-2123-4C96-B903-58F2D2584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22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ctividad como hacer un dado">
            <a:hlinkClick r:id="" action="ppaction://media"/>
            <a:extLst>
              <a:ext uri="{FF2B5EF4-FFF2-40B4-BE49-F238E27FC236}">
                <a16:creationId xmlns:a16="http://schemas.microsoft.com/office/drawing/2014/main" id="{F79B5841-CE5E-4AF4-ABF2-ED353941E5AB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883" y="1090293"/>
            <a:ext cx="3325837" cy="3325837"/>
          </a:xfrm>
          <a:prstGeom prst="roundRect">
            <a:avLst/>
          </a:prstGeom>
          <a:ln w="76200"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actividad como hacer un dado">
            <a:hlinkClick r:id="" action="ppaction://media"/>
            <a:extLst>
              <a:ext uri="{FF2B5EF4-FFF2-40B4-BE49-F238E27FC236}">
                <a16:creationId xmlns:a16="http://schemas.microsoft.com/office/drawing/2014/main" id="{282C708C-1D31-4F8F-925A-E701EE3AFCD4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51823" y="1068280"/>
            <a:ext cx="3325837" cy="3325837"/>
          </a:xfrm>
          <a:prstGeom prst="roundRect">
            <a:avLst/>
          </a:prstGeom>
          <a:ln w="762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4D45AFA-4B53-4F76-BCA1-48233107D243}"/>
              </a:ext>
            </a:extLst>
          </p:cNvPr>
          <p:cNvSpPr txBox="1"/>
          <p:nvPr/>
        </p:nvSpPr>
        <p:spPr>
          <a:xfrm>
            <a:off x="5450072" y="2034209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x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4A31B29-E6E6-4CF6-95D1-5D48668F76F8}"/>
              </a:ext>
            </a:extLst>
          </p:cNvPr>
          <p:cNvSpPr/>
          <p:nvPr/>
        </p:nvSpPr>
        <p:spPr>
          <a:xfrm>
            <a:off x="1825766" y="4935570"/>
            <a:ext cx="1948069" cy="1179443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0C3F895-C56B-4A22-9B8F-3CF97D499C01}"/>
              </a:ext>
            </a:extLst>
          </p:cNvPr>
          <p:cNvSpPr txBox="1"/>
          <p:nvPr/>
        </p:nvSpPr>
        <p:spPr>
          <a:xfrm>
            <a:off x="1825766" y="5340626"/>
            <a:ext cx="21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CSupersubmarino" panose="02000603000000000000" pitchFamily="2" charset="0"/>
                <a:ea typeface="CCSupersubmarino" panose="02000603000000000000" pitchFamily="2" charset="0"/>
              </a:rPr>
              <a:t>Tira el dado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4B127B9-6D80-4EA3-A228-1EAE64881F86}"/>
              </a:ext>
            </a:extLst>
          </p:cNvPr>
          <p:cNvSpPr/>
          <p:nvPr/>
        </p:nvSpPr>
        <p:spPr>
          <a:xfrm>
            <a:off x="8122926" y="4935570"/>
            <a:ext cx="1948069" cy="11794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A4F2110-BB28-4463-8E10-F8CEB3AF4274}"/>
              </a:ext>
            </a:extLst>
          </p:cNvPr>
          <p:cNvSpPr txBox="1"/>
          <p:nvPr/>
        </p:nvSpPr>
        <p:spPr>
          <a:xfrm>
            <a:off x="8122926" y="5340626"/>
            <a:ext cx="21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CSupersubmarino" panose="02000603000000000000" pitchFamily="2" charset="0"/>
                <a:ea typeface="CCSupersubmarino" panose="02000603000000000000" pitchFamily="2" charset="0"/>
              </a:rPr>
              <a:t>Tira el dado</a:t>
            </a:r>
          </a:p>
        </p:txBody>
      </p:sp>
    </p:spTree>
    <p:extLst>
      <p:ext uri="{BB962C8B-B14F-4D97-AF65-F5344CB8AC3E}">
        <p14:creationId xmlns:p14="http://schemas.microsoft.com/office/powerpoint/2010/main" val="278202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Panorámica</PresentationFormat>
  <Paragraphs>3</Paragraphs>
  <Slides>1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CCSupersubmarino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narvaez</dc:creator>
  <cp:lastModifiedBy>leticia narvaez</cp:lastModifiedBy>
  <cp:revision>2</cp:revision>
  <dcterms:created xsi:type="dcterms:W3CDTF">2020-07-17T11:45:17Z</dcterms:created>
  <dcterms:modified xsi:type="dcterms:W3CDTF">2020-07-17T12:05:00Z</dcterms:modified>
</cp:coreProperties>
</file>