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CEA51-9C3E-4A66-BDB6-AEBDD0EF9BA6}" type="datetimeFigureOut">
              <a:rPr lang="es-ES_tradnl" smtClean="0"/>
              <a:t>04/07/2020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2FBFC-F40C-4271-B257-54EEEEE68E2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500699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CEA51-9C3E-4A66-BDB6-AEBDD0EF9BA6}" type="datetimeFigureOut">
              <a:rPr lang="es-ES_tradnl" smtClean="0"/>
              <a:t>04/07/2020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2FBFC-F40C-4271-B257-54EEEEE68E2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26837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CEA51-9C3E-4A66-BDB6-AEBDD0EF9BA6}" type="datetimeFigureOut">
              <a:rPr lang="es-ES_tradnl" smtClean="0"/>
              <a:t>04/07/2020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2FBFC-F40C-4271-B257-54EEEEE68E2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31456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CEA51-9C3E-4A66-BDB6-AEBDD0EF9BA6}" type="datetimeFigureOut">
              <a:rPr lang="es-ES_tradnl" smtClean="0"/>
              <a:t>04/07/2020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2FBFC-F40C-4271-B257-54EEEEE68E2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33457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CEA51-9C3E-4A66-BDB6-AEBDD0EF9BA6}" type="datetimeFigureOut">
              <a:rPr lang="es-ES_tradnl" smtClean="0"/>
              <a:t>04/07/2020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2FBFC-F40C-4271-B257-54EEEEE68E2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63857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CEA51-9C3E-4A66-BDB6-AEBDD0EF9BA6}" type="datetimeFigureOut">
              <a:rPr lang="es-ES_tradnl" smtClean="0"/>
              <a:t>04/07/2020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2FBFC-F40C-4271-B257-54EEEEE68E2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01418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CEA51-9C3E-4A66-BDB6-AEBDD0EF9BA6}" type="datetimeFigureOut">
              <a:rPr lang="es-ES_tradnl" smtClean="0"/>
              <a:t>04/07/2020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2FBFC-F40C-4271-B257-54EEEEE68E2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44425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CEA51-9C3E-4A66-BDB6-AEBDD0EF9BA6}" type="datetimeFigureOut">
              <a:rPr lang="es-ES_tradnl" smtClean="0"/>
              <a:t>04/07/2020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2FBFC-F40C-4271-B257-54EEEEE68E2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61542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CEA51-9C3E-4A66-BDB6-AEBDD0EF9BA6}" type="datetimeFigureOut">
              <a:rPr lang="es-ES_tradnl" smtClean="0"/>
              <a:t>04/07/2020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2FBFC-F40C-4271-B257-54EEEEE68E2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73079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CEA51-9C3E-4A66-BDB6-AEBDD0EF9BA6}" type="datetimeFigureOut">
              <a:rPr lang="es-ES_tradnl" smtClean="0"/>
              <a:t>04/07/2020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2FBFC-F40C-4271-B257-54EEEEE68E2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49800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CEA51-9C3E-4A66-BDB6-AEBDD0EF9BA6}" type="datetimeFigureOut">
              <a:rPr lang="es-ES_tradnl" smtClean="0"/>
              <a:t>04/07/2020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2FBFC-F40C-4271-B257-54EEEEE68E2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486284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CEA51-9C3E-4A66-BDB6-AEBDD0EF9BA6}" type="datetimeFigureOut">
              <a:rPr lang="es-ES_tradnl" smtClean="0"/>
              <a:t>04/07/2020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2FBFC-F40C-4271-B257-54EEEEE68E2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99005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slide" Target="slide9.xml"/><Relationship Id="rId3" Type="http://schemas.openxmlformats.org/officeDocument/2006/relationships/image" Target="../media/image2.png"/><Relationship Id="rId7" Type="http://schemas.openxmlformats.org/officeDocument/2006/relationships/slide" Target="slide3.xml"/><Relationship Id="rId12" Type="http://schemas.openxmlformats.org/officeDocument/2006/relationships/slide" Target="slide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11" Type="http://schemas.openxmlformats.org/officeDocument/2006/relationships/slide" Target="slide7.xml"/><Relationship Id="rId5" Type="http://schemas.openxmlformats.org/officeDocument/2006/relationships/image" Target="../media/image4.png"/><Relationship Id="rId10" Type="http://schemas.openxmlformats.org/officeDocument/2006/relationships/slide" Target="slide6.xml"/><Relationship Id="rId4" Type="http://schemas.openxmlformats.org/officeDocument/2006/relationships/image" Target="../media/image3.png"/><Relationship Id="rId9" Type="http://schemas.openxmlformats.org/officeDocument/2006/relationships/slide" Target="slid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slide" Target="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slide" Target="slide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6.png"/><Relationship Id="rId4" Type="http://schemas.openxmlformats.org/officeDocument/2006/relationships/slide" Target="sl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5.png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6.png"/><Relationship Id="rId4" Type="http://schemas.openxmlformats.org/officeDocument/2006/relationships/slide" Target="slid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5.png"/><Relationship Id="rId4" Type="http://schemas.openxmlformats.org/officeDocument/2006/relationships/slide" Target="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6.png"/><Relationship Id="rId4" Type="http://schemas.openxmlformats.org/officeDocument/2006/relationships/slide" Target="slid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5.png"/><Relationship Id="rId4" Type="http://schemas.openxmlformats.org/officeDocument/2006/relationships/slide" Target="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 redondeado"/>
          <p:cNvSpPr/>
          <p:nvPr/>
        </p:nvSpPr>
        <p:spPr>
          <a:xfrm>
            <a:off x="2301863" y="-489648"/>
            <a:ext cx="2232048" cy="615824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_tradnl" spc="300" dirty="0">
              <a:solidFill>
                <a:srgbClr val="FF0000"/>
              </a:solidFill>
              <a:latin typeface="Pacifico" panose="02000000000000000000" pitchFamily="2" charset="0"/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4563511" y="-458994"/>
            <a:ext cx="2232048" cy="615824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2" name="11 Rectángulo redondeado"/>
          <p:cNvSpPr/>
          <p:nvPr/>
        </p:nvSpPr>
        <p:spPr>
          <a:xfrm>
            <a:off x="6825159" y="-458994"/>
            <a:ext cx="2232048" cy="615824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9" name="8 Rectángulo redondeado"/>
          <p:cNvSpPr/>
          <p:nvPr/>
        </p:nvSpPr>
        <p:spPr>
          <a:xfrm>
            <a:off x="40215" y="-458994"/>
            <a:ext cx="2232048" cy="615824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endParaRPr lang="es-ES_tradnl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850" y="3654330"/>
            <a:ext cx="1800000" cy="1800000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2501" y="3654330"/>
            <a:ext cx="1800000" cy="1800000"/>
          </a:xfrm>
          <a:prstGeom prst="rect">
            <a:avLst/>
          </a:prstGeom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3654330"/>
            <a:ext cx="1800000" cy="1800000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480" y="3654330"/>
            <a:ext cx="1800000" cy="1800000"/>
          </a:xfrm>
          <a:prstGeom prst="rect">
            <a:avLst/>
          </a:prstGeom>
        </p:spPr>
      </p:pic>
      <p:sp>
        <p:nvSpPr>
          <p:cNvPr id="15" name="14 CuadroTexto"/>
          <p:cNvSpPr txBox="1"/>
          <p:nvPr/>
        </p:nvSpPr>
        <p:spPr>
          <a:xfrm>
            <a:off x="446336" y="312829"/>
            <a:ext cx="1557591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ES" sz="2400" spc="300" dirty="0" smtClean="0">
                <a:solidFill>
                  <a:srgbClr val="FF0000"/>
                </a:solidFill>
                <a:latin typeface="Pacifico" panose="02000000000000000000" pitchFamily="2" charset="0"/>
              </a:rPr>
              <a:t>Escribir</a:t>
            </a:r>
            <a:endParaRPr lang="es-ES_tradnl" sz="2400" spc="300" dirty="0">
              <a:solidFill>
                <a:srgbClr val="FF0000"/>
              </a:solidFill>
              <a:latin typeface="Pacifico" panose="02000000000000000000" pitchFamily="2" charset="0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2483768" y="290265"/>
            <a:ext cx="180000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ES" sz="2400" spc="300" dirty="0" smtClean="0">
                <a:solidFill>
                  <a:srgbClr val="FF0000"/>
                </a:solidFill>
                <a:latin typeface="Pacifico" panose="02000000000000000000" pitchFamily="2" charset="0"/>
              </a:rPr>
              <a:t>Hablar</a:t>
            </a:r>
            <a:endParaRPr lang="es-ES_tradnl" sz="2400" spc="300" dirty="0">
              <a:solidFill>
                <a:srgbClr val="FF0000"/>
              </a:solidFill>
              <a:latin typeface="Pacifico" panose="02000000000000000000" pitchFamily="2" charset="0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4742601" y="244099"/>
            <a:ext cx="1917631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ES" sz="2400" spc="300" dirty="0" smtClean="0">
                <a:solidFill>
                  <a:srgbClr val="FF0000"/>
                </a:solidFill>
                <a:latin typeface="Pacifico" panose="02000000000000000000" pitchFamily="2" charset="0"/>
              </a:rPr>
              <a:t>Leer</a:t>
            </a:r>
            <a:endParaRPr lang="es-ES_tradnl" spc="300" dirty="0">
              <a:solidFill>
                <a:srgbClr val="FF0000"/>
              </a:solidFill>
              <a:latin typeface="Pacifico" panose="02000000000000000000" pitchFamily="2" charset="0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7236296" y="244098"/>
            <a:ext cx="1682569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ES" sz="2400" spc="300" dirty="0" smtClean="0">
                <a:solidFill>
                  <a:srgbClr val="FF0000"/>
                </a:solidFill>
                <a:latin typeface="Pacifico" panose="02000000000000000000" pitchFamily="2" charset="0"/>
              </a:rPr>
              <a:t>Escuchar</a:t>
            </a:r>
            <a:endParaRPr lang="es-ES_tradnl" spc="300" dirty="0">
              <a:solidFill>
                <a:srgbClr val="FF0000"/>
              </a:solidFill>
              <a:latin typeface="Pacifico" panose="02000000000000000000" pitchFamily="2" charset="0"/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277330" y="1024817"/>
            <a:ext cx="19706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 smtClean="0">
              <a:latin typeface="Janda Safe and Sound Solid" panose="02000503000000020004" pitchFamily="2" charset="0"/>
            </a:endParaRPr>
          </a:p>
          <a:p>
            <a:r>
              <a:rPr lang="es-ES" dirty="0" smtClean="0">
                <a:solidFill>
                  <a:schemeClr val="tx2">
                    <a:lumMod val="75000"/>
                  </a:schemeClr>
                </a:solidFill>
                <a:latin typeface="Janda Safe and Sound Solid" panose="02000503000000020004" pitchFamily="2" charset="0"/>
                <a:hlinkClick r:id="rId6" action="ppaction://hlinksldjump"/>
              </a:rPr>
              <a:t>Actividad</a:t>
            </a:r>
            <a:r>
              <a:rPr lang="es-ES" dirty="0" smtClean="0">
                <a:solidFill>
                  <a:schemeClr val="tx2">
                    <a:lumMod val="75000"/>
                  </a:schemeClr>
                </a:solidFill>
                <a:latin typeface="Janda Safe and Sound Solid" panose="02000503000000020004" pitchFamily="2" charset="0"/>
              </a:rPr>
              <a:t> </a:t>
            </a:r>
            <a:r>
              <a:rPr lang="es-ES" dirty="0" smtClean="0">
                <a:latin typeface="Janda Safe and Sound Solid" panose="02000503000000020004" pitchFamily="2" charset="0"/>
              </a:rPr>
              <a:t>1</a:t>
            </a:r>
            <a:endParaRPr lang="es-ES_tradnl" dirty="0">
              <a:latin typeface="Janda Safe and Sound Solid" panose="02000503000000020004" pitchFamily="2" charset="0"/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277330" y="1772816"/>
            <a:ext cx="1558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Janda Safe and Sound Solid" panose="02000503000000020004" pitchFamily="2" charset="0"/>
                <a:hlinkClick r:id="rId7" action="ppaction://hlinksldjump"/>
              </a:rPr>
              <a:t>Actividad</a:t>
            </a:r>
            <a:r>
              <a:rPr lang="es-ES" dirty="0" smtClean="0">
                <a:latin typeface="Janda Safe and Sound Solid" panose="02000503000000020004" pitchFamily="2" charset="0"/>
              </a:rPr>
              <a:t> 2</a:t>
            </a:r>
            <a:endParaRPr lang="es-ES_tradnl" dirty="0">
              <a:latin typeface="Janda Safe and Sound Solid" panose="02000503000000020004" pitchFamily="2" charset="0"/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2586780" y="1301816"/>
            <a:ext cx="1696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Janda Safe and Sound Solid" panose="02000503000000020004" pitchFamily="2" charset="0"/>
                <a:hlinkClick r:id="rId8" action="ppaction://hlinksldjump"/>
              </a:rPr>
              <a:t>Actividad</a:t>
            </a:r>
            <a:r>
              <a:rPr lang="es-ES" dirty="0" smtClean="0">
                <a:latin typeface="Janda Safe and Sound Solid" panose="02000503000000020004" pitchFamily="2" charset="0"/>
              </a:rPr>
              <a:t> 1</a:t>
            </a:r>
            <a:endParaRPr lang="es-ES_tradnl" dirty="0">
              <a:latin typeface="Janda Safe and Sound Solid" panose="02000503000000020004" pitchFamily="2" charset="0"/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2586780" y="1772816"/>
            <a:ext cx="1553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Janda Safe and Sound Solid" panose="02000503000000020004" pitchFamily="2" charset="0"/>
                <a:hlinkClick r:id="rId9" action="ppaction://hlinksldjump"/>
              </a:rPr>
              <a:t>Actividad</a:t>
            </a:r>
            <a:r>
              <a:rPr lang="es-ES" dirty="0" smtClean="0">
                <a:latin typeface="Janda Safe and Sound Solid" panose="02000503000000020004" pitchFamily="2" charset="0"/>
              </a:rPr>
              <a:t> 2</a:t>
            </a:r>
            <a:endParaRPr lang="es-ES_tradnl" dirty="0">
              <a:latin typeface="Janda Safe and Sound Solid" panose="02000503000000020004" pitchFamily="2" charset="0"/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4860032" y="1271038"/>
            <a:ext cx="18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Janda Safe and Sound Solid" panose="02000503000000020004" pitchFamily="2" charset="0"/>
                <a:hlinkClick r:id="rId10" action="ppaction://hlinksldjump"/>
              </a:rPr>
              <a:t>Actividad</a:t>
            </a:r>
            <a:r>
              <a:rPr lang="es-ES" sz="2000" dirty="0" smtClean="0">
                <a:latin typeface="Janda Safe and Sound Solid" panose="02000503000000020004" pitchFamily="2" charset="0"/>
              </a:rPr>
              <a:t> 1</a:t>
            </a:r>
            <a:endParaRPr lang="es-ES_tradnl" sz="2000" dirty="0">
              <a:latin typeface="Janda Safe and Sound Solid" panose="02000503000000020004" pitchFamily="2" charset="0"/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4860032" y="1772816"/>
            <a:ext cx="1682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Janda Safe and Sound Solid" panose="02000503000000020004" pitchFamily="2" charset="0"/>
                <a:hlinkClick r:id="rId11" action="ppaction://hlinksldjump"/>
              </a:rPr>
              <a:t>Actividad</a:t>
            </a:r>
            <a:r>
              <a:rPr lang="es-ES" dirty="0" smtClean="0">
                <a:latin typeface="Janda Safe and Sound Solid" panose="02000503000000020004" pitchFamily="2" charset="0"/>
              </a:rPr>
              <a:t> 2</a:t>
            </a:r>
            <a:endParaRPr lang="es-ES_tradnl" dirty="0">
              <a:latin typeface="Janda Safe and Sound Solid" panose="02000503000000020004" pitchFamily="2" charset="0"/>
            </a:endParaRPr>
          </a:p>
        </p:txBody>
      </p:sp>
      <p:sp>
        <p:nvSpPr>
          <p:cNvPr id="26" name="25 CuadroTexto"/>
          <p:cNvSpPr txBox="1"/>
          <p:nvPr/>
        </p:nvSpPr>
        <p:spPr>
          <a:xfrm>
            <a:off x="7118865" y="1271038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Janda Safe and Sound Solid" panose="02000503000000020004" pitchFamily="2" charset="0"/>
                <a:hlinkClick r:id="rId12" action="ppaction://hlinksldjump"/>
              </a:rPr>
              <a:t>Actividad</a:t>
            </a:r>
            <a:r>
              <a:rPr lang="es-ES" dirty="0" smtClean="0">
                <a:latin typeface="Janda Safe and Sound Solid" panose="02000503000000020004" pitchFamily="2" charset="0"/>
              </a:rPr>
              <a:t> 1</a:t>
            </a:r>
            <a:endParaRPr lang="es-ES_tradnl" dirty="0">
              <a:latin typeface="Janda Safe and Sound Solid" panose="02000503000000020004" pitchFamily="2" charset="0"/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7118865" y="1758396"/>
            <a:ext cx="1682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Janda Safe and Sound Solid" panose="02000503000000020004" pitchFamily="2" charset="0"/>
                <a:hlinkClick r:id="rId13" action="ppaction://hlinksldjump"/>
              </a:rPr>
              <a:t>Actividad</a:t>
            </a:r>
            <a:r>
              <a:rPr lang="es-ES" dirty="0" smtClean="0">
                <a:latin typeface="Janda Safe and Sound Solid" panose="02000503000000020004" pitchFamily="2" charset="0"/>
              </a:rPr>
              <a:t> 2 </a:t>
            </a:r>
            <a:endParaRPr lang="es-ES_tradnl" dirty="0">
              <a:latin typeface="Janda Safe and Sound Solid" panose="02000503000000020004" pitchFamily="2" charset="0"/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2685060" y="5805264"/>
            <a:ext cx="3313728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sz="32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Tema 1 </a:t>
            </a:r>
          </a:p>
          <a:p>
            <a:pPr algn="ctr"/>
            <a:r>
              <a:rPr lang="es-ES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(</a:t>
            </a:r>
            <a:r>
              <a:rPr lang="es-ES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Pacifico" panose="02000000000000000000" pitchFamily="2" charset="0"/>
              </a:rPr>
              <a:t>cuaderno de actividades)</a:t>
            </a:r>
            <a:endParaRPr lang="es-ES" sz="2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2921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327321" y="6138000"/>
            <a:ext cx="720000" cy="720000"/>
          </a:xfrm>
          <a:prstGeom prst="rect">
            <a:avLst/>
          </a:prstGeom>
        </p:spPr>
      </p:pic>
      <p:pic>
        <p:nvPicPr>
          <p:cNvPr id="5" name="4 Imagen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3844" y="6040502"/>
            <a:ext cx="720000" cy="720000"/>
          </a:xfrm>
          <a:prstGeom prst="rect">
            <a:avLst/>
          </a:prstGeom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1288"/>
            <a:ext cx="72000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25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504" y="6046596"/>
            <a:ext cx="720000" cy="720000"/>
          </a:xfrm>
          <a:prstGeom prst="rect">
            <a:avLst/>
          </a:prstGeom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86" y="6046596"/>
            <a:ext cx="720000" cy="720000"/>
          </a:xfrm>
          <a:prstGeom prst="rect">
            <a:avLst/>
          </a:prstGeom>
        </p:spPr>
      </p:pic>
      <p:pic>
        <p:nvPicPr>
          <p:cNvPr id="7" name="6 Imagen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6198777"/>
            <a:ext cx="72000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32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327321" y="6138000"/>
            <a:ext cx="720000" cy="720000"/>
          </a:xfrm>
          <a:prstGeom prst="rect">
            <a:avLst/>
          </a:prstGeom>
        </p:spPr>
      </p:pic>
      <p:pic>
        <p:nvPicPr>
          <p:cNvPr id="5" name="4 Imagen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3844" y="6040502"/>
            <a:ext cx="720000" cy="720000"/>
          </a:xfrm>
          <a:prstGeom prst="rect">
            <a:avLst/>
          </a:prstGeom>
        </p:spPr>
      </p:pic>
      <p:pic>
        <p:nvPicPr>
          <p:cNvPr id="3" name="2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138000"/>
            <a:ext cx="72000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906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504" y="6046596"/>
            <a:ext cx="720000" cy="720000"/>
          </a:xfrm>
          <a:prstGeom prst="rect">
            <a:avLst/>
          </a:prstGeom>
        </p:spPr>
      </p:pic>
      <p:pic>
        <p:nvPicPr>
          <p:cNvPr id="7" name="6 Imagen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6198777"/>
            <a:ext cx="720000" cy="720000"/>
          </a:xfrm>
          <a:prstGeom prst="rect">
            <a:avLst/>
          </a:prstGeom>
        </p:spPr>
      </p:pic>
      <p:pic>
        <p:nvPicPr>
          <p:cNvPr id="9" name="8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138000"/>
            <a:ext cx="72000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99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424000" y="6092244"/>
            <a:ext cx="720000" cy="720000"/>
          </a:xfrm>
          <a:prstGeom prst="rect">
            <a:avLst/>
          </a:prstGeom>
        </p:spPr>
      </p:pic>
      <p:pic>
        <p:nvPicPr>
          <p:cNvPr id="5" name="4 Imagen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3844" y="6040502"/>
            <a:ext cx="720000" cy="720000"/>
          </a:xfrm>
          <a:prstGeom prst="rect">
            <a:avLst/>
          </a:prstGeom>
        </p:spPr>
      </p:pic>
      <p:pic>
        <p:nvPicPr>
          <p:cNvPr id="2" name="1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79" y="6092244"/>
            <a:ext cx="72000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97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504" y="6046596"/>
            <a:ext cx="720000" cy="720000"/>
          </a:xfrm>
          <a:prstGeom prst="rect">
            <a:avLst/>
          </a:prstGeom>
        </p:spPr>
      </p:pic>
      <p:pic>
        <p:nvPicPr>
          <p:cNvPr id="7" name="6 Imagen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6198777"/>
            <a:ext cx="720000" cy="720000"/>
          </a:xfrm>
          <a:prstGeom prst="rect">
            <a:avLst/>
          </a:prstGeom>
        </p:spPr>
      </p:pic>
      <p:pic>
        <p:nvPicPr>
          <p:cNvPr id="2" name="1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123936"/>
            <a:ext cx="72000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34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327321" y="6138000"/>
            <a:ext cx="720000" cy="720000"/>
          </a:xfrm>
          <a:prstGeom prst="rect">
            <a:avLst/>
          </a:prstGeom>
        </p:spPr>
      </p:pic>
      <p:pic>
        <p:nvPicPr>
          <p:cNvPr id="5" name="4 Imagen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8415" y="6040502"/>
            <a:ext cx="720000" cy="720000"/>
          </a:xfrm>
          <a:prstGeom prst="rect">
            <a:avLst/>
          </a:prstGeom>
        </p:spPr>
      </p:pic>
      <p:pic>
        <p:nvPicPr>
          <p:cNvPr id="3" name="2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50680"/>
            <a:ext cx="72000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16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504" y="6046596"/>
            <a:ext cx="720000" cy="720000"/>
          </a:xfrm>
          <a:prstGeom prst="rect">
            <a:avLst/>
          </a:prstGeom>
        </p:spPr>
      </p:pic>
      <p:pic>
        <p:nvPicPr>
          <p:cNvPr id="7" name="6 Imagen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6198777"/>
            <a:ext cx="720000" cy="720000"/>
          </a:xfrm>
          <a:prstGeom prst="rect">
            <a:avLst/>
          </a:prstGeom>
        </p:spPr>
      </p:pic>
      <p:pic>
        <p:nvPicPr>
          <p:cNvPr id="3" name="2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042919"/>
            <a:ext cx="72000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481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27</Words>
  <Application>Microsoft Office PowerPoint</Application>
  <PresentationFormat>Presentación en pantalla (4:3)</PresentationFormat>
  <Paragraphs>15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5</cp:revision>
  <dcterms:created xsi:type="dcterms:W3CDTF">2020-07-04T15:22:50Z</dcterms:created>
  <dcterms:modified xsi:type="dcterms:W3CDTF">2020-07-04T16:22:46Z</dcterms:modified>
</cp:coreProperties>
</file>