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00"/>
    <a:srgbClr val="AC2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A351-FA19-44E5-9F76-B2DF1941979A}" type="datetimeFigureOut">
              <a:rPr lang="es-ES" smtClean="0"/>
              <a:t>03/07/2020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DD4B-F997-4B4F-9B54-066E7C271E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79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A351-FA19-44E5-9F76-B2DF1941979A}" type="datetimeFigureOut">
              <a:rPr lang="es-ES" smtClean="0"/>
              <a:t>03/07/2020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DD4B-F997-4B4F-9B54-066E7C271E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72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316737" y="365125"/>
            <a:ext cx="1601986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10779" y="365125"/>
            <a:ext cx="4682133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A351-FA19-44E5-9F76-B2DF1941979A}" type="datetimeFigureOut">
              <a:rPr lang="es-ES" smtClean="0"/>
              <a:t>03/07/2020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DD4B-F997-4B4F-9B54-066E7C271E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29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A351-FA19-44E5-9F76-B2DF1941979A}" type="datetimeFigureOut">
              <a:rPr lang="es-ES" smtClean="0"/>
              <a:t>03/07/2020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DD4B-F997-4B4F-9B54-066E7C271E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6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A351-FA19-44E5-9F76-B2DF1941979A}" type="datetimeFigureOut">
              <a:rPr lang="es-ES" smtClean="0"/>
              <a:t>03/07/2020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DD4B-F997-4B4F-9B54-066E7C271E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81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10778" y="1825625"/>
            <a:ext cx="314206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776663" y="1825625"/>
            <a:ext cx="314206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A351-FA19-44E5-9F76-B2DF1941979A}" type="datetimeFigureOut">
              <a:rPr lang="es-ES" smtClean="0"/>
              <a:t>03/07/2020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DD4B-F997-4B4F-9B54-066E7C271E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8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A351-FA19-44E5-9F76-B2DF1941979A}" type="datetimeFigureOut">
              <a:rPr lang="es-ES" smtClean="0"/>
              <a:t>03/07/2020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DD4B-F997-4B4F-9B54-066E7C271E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14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A351-FA19-44E5-9F76-B2DF1941979A}" type="datetimeFigureOut">
              <a:rPr lang="es-ES" smtClean="0"/>
              <a:t>03/07/2020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DD4B-F997-4B4F-9B54-066E7C271E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592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A351-FA19-44E5-9F76-B2DF1941979A}" type="datetimeFigureOut">
              <a:rPr lang="es-ES" smtClean="0"/>
              <a:t>03/07/2020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DD4B-F997-4B4F-9B54-066E7C271E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1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A351-FA19-44E5-9F76-B2DF1941979A}" type="datetimeFigureOut">
              <a:rPr lang="es-ES" smtClean="0"/>
              <a:t>03/07/2020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DD4B-F997-4B4F-9B54-066E7C271E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686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A351-FA19-44E5-9F76-B2DF1941979A}" type="datetimeFigureOut">
              <a:rPr lang="es-ES" smtClean="0"/>
              <a:t>03/07/2020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DD4B-F997-4B4F-9B54-066E7C271E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44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0A351-FA19-44E5-9F76-B2DF1941979A}" type="datetimeFigureOut">
              <a:rPr lang="es-ES" smtClean="0"/>
              <a:t>03/07/2020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DD4B-F997-4B4F-9B54-066E7C271E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27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580027" y="1187356"/>
            <a:ext cx="3794078" cy="342558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AC2A8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504964" y="1352364"/>
            <a:ext cx="39442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Massallera" panose="02000000000000000000" pitchFamily="2" charset="0"/>
              </a:rPr>
              <a:t>En </a:t>
            </a:r>
            <a:r>
              <a:rPr lang="es-ES" sz="3200" dirty="0" smtClean="0">
                <a:solidFill>
                  <a:srgbClr val="FF0066"/>
                </a:solidFill>
                <a:latin typeface="Balloons!" panose="03000600000000000000" pitchFamily="66" charset="0"/>
              </a:rPr>
              <a:t>septiembre</a:t>
            </a:r>
            <a:r>
              <a:rPr lang="es-ES" sz="2800" dirty="0" smtClean="0">
                <a:latin typeface="Massallera" panose="02000000000000000000" pitchFamily="2" charset="0"/>
              </a:rPr>
              <a:t> me dibujé así</a:t>
            </a:r>
            <a:r>
              <a:rPr lang="es-ES" sz="2800" dirty="0" smtClean="0">
                <a:latin typeface="Balloons!" panose="03000600000000000000" pitchFamily="66" charset="0"/>
              </a:rPr>
              <a:t>…</a:t>
            </a:r>
            <a:endParaRPr lang="es-ES" sz="2800" dirty="0">
              <a:latin typeface="Balloons!" panose="03000600000000000000" pitchFamily="66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5604678" y="1187356"/>
            <a:ext cx="3794078" cy="342558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AC2A8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1653650" y="122523"/>
            <a:ext cx="7055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solidFill>
                  <a:srgbClr val="FF0000"/>
                </a:solidFill>
                <a:latin typeface="K26ToyBlocks123" panose="02000500000000000000" pitchFamily="2" charset="0"/>
              </a:rPr>
              <a:t>C</a:t>
            </a:r>
            <a:r>
              <a:rPr lang="es-ES" sz="4400" dirty="0" smtClean="0">
                <a:solidFill>
                  <a:srgbClr val="FFCC00"/>
                </a:solidFill>
                <a:latin typeface="K26ToyBlocks123" panose="02000500000000000000" pitchFamily="2" charset="0"/>
              </a:rPr>
              <a:t>U</a:t>
            </a:r>
            <a:r>
              <a:rPr lang="es-ES" sz="4400" dirty="0" smtClean="0">
                <a:solidFill>
                  <a:schemeClr val="accent5"/>
                </a:solidFill>
                <a:latin typeface="K26ToyBlocks123" panose="02000500000000000000" pitchFamily="2" charset="0"/>
              </a:rPr>
              <a:t>R</a:t>
            </a:r>
            <a:r>
              <a:rPr lang="es-ES" sz="4400" dirty="0" smtClean="0">
                <a:solidFill>
                  <a:schemeClr val="accent2"/>
                </a:solidFill>
                <a:latin typeface="K26ToyBlocks123" panose="02000500000000000000" pitchFamily="2" charset="0"/>
              </a:rPr>
              <a:t>S</a:t>
            </a:r>
            <a:r>
              <a:rPr lang="es-ES" sz="4400" dirty="0" smtClean="0">
                <a:solidFill>
                  <a:srgbClr val="00B050"/>
                </a:solidFill>
                <a:latin typeface="K26ToyBlocks123" panose="02000500000000000000" pitchFamily="2" charset="0"/>
              </a:rPr>
              <a:t>O</a:t>
            </a:r>
            <a:r>
              <a:rPr lang="es-ES" sz="4400" dirty="0" smtClean="0">
                <a:latin typeface="K26ToyBlocks123" panose="02000500000000000000" pitchFamily="2" charset="0"/>
              </a:rPr>
              <a:t> </a:t>
            </a:r>
            <a:r>
              <a:rPr lang="es-ES" sz="4400" dirty="0" smtClean="0">
                <a:solidFill>
                  <a:schemeClr val="accent4">
                    <a:lumMod val="75000"/>
                  </a:schemeClr>
                </a:solidFill>
                <a:latin typeface="K26ToyBlocks123" panose="02000500000000000000" pitchFamily="2" charset="0"/>
              </a:rPr>
              <a:t>2019</a:t>
            </a:r>
            <a:r>
              <a:rPr lang="es-ES" sz="4400" dirty="0" smtClean="0">
                <a:solidFill>
                  <a:schemeClr val="accent6">
                    <a:lumMod val="75000"/>
                  </a:schemeClr>
                </a:solidFill>
                <a:latin typeface="K26ToyBlocks123" panose="02000500000000000000" pitchFamily="2" charset="0"/>
              </a:rPr>
              <a:t>/</a:t>
            </a:r>
            <a:r>
              <a:rPr lang="es-ES" sz="4400" dirty="0" smtClean="0">
                <a:solidFill>
                  <a:schemeClr val="accent4">
                    <a:lumMod val="75000"/>
                  </a:schemeClr>
                </a:solidFill>
                <a:latin typeface="K26ToyBlocks123" panose="02000500000000000000" pitchFamily="2" charset="0"/>
              </a:rPr>
              <a:t>2020</a:t>
            </a:r>
            <a:endParaRPr lang="es-ES" sz="4400" dirty="0">
              <a:solidFill>
                <a:schemeClr val="accent4">
                  <a:lumMod val="75000"/>
                </a:schemeClr>
              </a:solidFill>
              <a:latin typeface="K26ToyBlocks123" panose="02000500000000000000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529615" y="1321586"/>
            <a:ext cx="39442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Massallera" panose="02000000000000000000" pitchFamily="2" charset="0"/>
              </a:rPr>
              <a:t>En </a:t>
            </a:r>
            <a:r>
              <a:rPr lang="es-ES" sz="3600" dirty="0" smtClean="0">
                <a:solidFill>
                  <a:srgbClr val="00B050"/>
                </a:solidFill>
                <a:latin typeface="Balloons!" panose="03000600000000000000" pitchFamily="66" charset="0"/>
              </a:rPr>
              <a:t>JUNIO </a:t>
            </a:r>
            <a:r>
              <a:rPr lang="es-ES" sz="2800" dirty="0" smtClean="0">
                <a:latin typeface="Massallera" panose="02000000000000000000" pitchFamily="2" charset="0"/>
              </a:rPr>
              <a:t>me dibujo así</a:t>
            </a:r>
            <a:r>
              <a:rPr lang="es-ES" sz="2800" dirty="0" smtClean="0">
                <a:latin typeface="Balloons!" panose="03000600000000000000" pitchFamily="66" charset="0"/>
              </a:rPr>
              <a:t>…</a:t>
            </a:r>
            <a:endParaRPr lang="es-ES" sz="2800" dirty="0">
              <a:latin typeface="Balloons!" panose="03000600000000000000" pitchFamily="66" charset="0"/>
            </a:endParaRPr>
          </a:p>
        </p:txBody>
      </p:sp>
      <p:sp>
        <p:nvSpPr>
          <p:cNvPr id="11" name="Flecha derecha 10"/>
          <p:cNvSpPr/>
          <p:nvPr/>
        </p:nvSpPr>
        <p:spPr>
          <a:xfrm>
            <a:off x="4572000" y="2634018"/>
            <a:ext cx="957615" cy="586854"/>
          </a:xfrm>
          <a:prstGeom prst="rightArrow">
            <a:avLst/>
          </a:prstGeom>
          <a:solidFill>
            <a:srgbClr val="92D050"/>
          </a:solidFill>
          <a:ln w="38100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/>
          <p:cNvSpPr/>
          <p:nvPr/>
        </p:nvSpPr>
        <p:spPr>
          <a:xfrm>
            <a:off x="307069" y="4725103"/>
            <a:ext cx="4067036" cy="2020598"/>
          </a:xfrm>
          <a:prstGeom prst="ellipse">
            <a:avLst/>
          </a:prstGeom>
          <a:noFill/>
          <a:ln w="38100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/>
          <p:cNvSpPr txBox="1"/>
          <p:nvPr/>
        </p:nvSpPr>
        <p:spPr>
          <a:xfrm>
            <a:off x="307069" y="5052818"/>
            <a:ext cx="394420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Massallera" panose="02000000000000000000" pitchFamily="2" charset="0"/>
              </a:rPr>
              <a:t>Y escribía </a:t>
            </a:r>
            <a:r>
              <a:rPr lang="es-ES" sz="2800" dirty="0" smtClean="0">
                <a:solidFill>
                  <a:srgbClr val="FF0066"/>
                </a:solidFill>
                <a:latin typeface="Balloons!" panose="03000600000000000000" pitchFamily="66" charset="0"/>
              </a:rPr>
              <a:t>mi nombre</a:t>
            </a:r>
          </a:p>
          <a:p>
            <a:pPr algn="ctr"/>
            <a:r>
              <a:rPr lang="es-ES" dirty="0" smtClean="0">
                <a:latin typeface="Massallera" panose="02000000000000000000" pitchFamily="2" charset="0"/>
              </a:rPr>
              <a:t>así</a:t>
            </a:r>
            <a:r>
              <a:rPr lang="es-ES" dirty="0" smtClean="0">
                <a:latin typeface="Balloons!" panose="03000600000000000000" pitchFamily="66" charset="0"/>
              </a:rPr>
              <a:t>…</a:t>
            </a:r>
            <a:endParaRPr lang="es-ES" dirty="0">
              <a:latin typeface="Balloons!" panose="03000600000000000000" pitchFamily="66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5468198" y="4709715"/>
            <a:ext cx="4067036" cy="2020598"/>
          </a:xfrm>
          <a:prstGeom prst="ellipse">
            <a:avLst/>
          </a:prstGeom>
          <a:noFill/>
          <a:ln w="38100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>
            <a:off x="5529614" y="4991263"/>
            <a:ext cx="394420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Massallera" panose="02000000000000000000" pitchFamily="2" charset="0"/>
              </a:rPr>
              <a:t>Y escribo </a:t>
            </a:r>
            <a:r>
              <a:rPr lang="es-ES" sz="2800" dirty="0" smtClean="0">
                <a:solidFill>
                  <a:srgbClr val="00B050"/>
                </a:solidFill>
                <a:latin typeface="Balloons!" panose="03000600000000000000" pitchFamily="66" charset="0"/>
              </a:rPr>
              <a:t>mi </a:t>
            </a:r>
            <a:r>
              <a:rPr lang="es-ES" sz="2800" dirty="0" smtClean="0">
                <a:solidFill>
                  <a:srgbClr val="00B050"/>
                </a:solidFill>
                <a:latin typeface="Balloons!" panose="03000600000000000000" pitchFamily="66" charset="0"/>
              </a:rPr>
              <a:t>nombre</a:t>
            </a:r>
          </a:p>
          <a:p>
            <a:pPr algn="ctr"/>
            <a:r>
              <a:rPr lang="es-ES" dirty="0" smtClean="0">
                <a:latin typeface="Massallera" panose="02000000000000000000" pitchFamily="2" charset="0"/>
              </a:rPr>
              <a:t>así</a:t>
            </a:r>
            <a:r>
              <a:rPr lang="es-ES" dirty="0" smtClean="0">
                <a:latin typeface="Balloons!" panose="03000600000000000000" pitchFamily="66" charset="0"/>
              </a:rPr>
              <a:t>…</a:t>
            </a:r>
            <a:endParaRPr lang="es-ES" dirty="0">
              <a:latin typeface="Balloons!" panose="03000600000000000000" pitchFamily="66" charset="0"/>
            </a:endParaRPr>
          </a:p>
        </p:txBody>
      </p:sp>
      <p:sp>
        <p:nvSpPr>
          <p:cNvPr id="16" name="Flecha derecha 15"/>
          <p:cNvSpPr/>
          <p:nvPr/>
        </p:nvSpPr>
        <p:spPr>
          <a:xfrm>
            <a:off x="4479875" y="5452927"/>
            <a:ext cx="957615" cy="586854"/>
          </a:xfrm>
          <a:prstGeom prst="rightArrow">
            <a:avLst/>
          </a:prstGeom>
          <a:solidFill>
            <a:srgbClr val="92D050"/>
          </a:solidFill>
          <a:ln w="38100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3989">
            <a:off x="3873680" y="5068744"/>
            <a:ext cx="1062268" cy="106226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973" y="3301516"/>
            <a:ext cx="1172261" cy="11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4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991368" y="2634017"/>
            <a:ext cx="3193576" cy="144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996287" y="2565777"/>
            <a:ext cx="3193576" cy="144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996287" y="5773003"/>
            <a:ext cx="2538483" cy="74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6318914" y="5773003"/>
            <a:ext cx="2538483" cy="74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1425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</Words>
  <Application>Microsoft Office PowerPoint</Application>
  <PresentationFormat>A4 (210 x 297 mm)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Balloons!</vt:lpstr>
      <vt:lpstr>Calibri</vt:lpstr>
      <vt:lpstr>Calibri Light</vt:lpstr>
      <vt:lpstr>K26ToyBlocks123</vt:lpstr>
      <vt:lpstr>Massallera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6</cp:revision>
  <dcterms:created xsi:type="dcterms:W3CDTF">2020-07-03T16:21:44Z</dcterms:created>
  <dcterms:modified xsi:type="dcterms:W3CDTF">2020-07-03T16:57:20Z</dcterms:modified>
</cp:coreProperties>
</file>