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custShowLst>
    <p:custShow name="Presentación personalizada 1" id="0">
      <p:sldLst>
        <p:sld r:id="rId2"/>
        <p:sld r:id="rId3"/>
        <p:sld r:id="rId4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182"/>
    <a:srgbClr val="AB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01ABA-9A11-4071-BB8D-37544671C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17B5DE-BCEB-4553-89D4-6CBD18CE0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9039DA-420A-4676-9858-540594A6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F890EE-AE25-4FD5-8935-5CA2155A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A7198-EE27-4872-B39A-3A6BA0CB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73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8C542-6418-4196-8C0A-637010EF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39EA5E-0140-4540-A7FC-A3E64075B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FF31EA-15C0-44C4-B156-0DA77BC7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B8F86-325E-49C4-A754-DE02BE52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C57EC2-C220-40E5-B26B-1265FA54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29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98A07F-6261-4E87-8B71-ED6264712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D6A3EBD-1D9A-4794-AF42-AF373E35C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387247-E2A9-44F1-ACAA-9A368E8E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92A14-1409-41F6-B9F0-C141C580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1493E6-55E0-476A-A147-AC802440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22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3FF01A-F7A7-4B56-894C-9B8BB90CD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2195C-963A-4D23-BD80-C89853D53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F8AC36-3C9B-4D7F-AD2D-0DCD41EA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E7299F-68F4-4B0C-941C-BB0CD934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DD959-66B2-47F5-8830-45D6FEDA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38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5B0D2-D6E7-4437-8F2E-3D0C2FAEC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43EDB2-570E-4D2E-AD25-20284EA5D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9F06C-CB27-4AF1-8DEE-92AAAF43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7B29D6-0031-47F2-928C-0522494C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448D7F-E103-4568-820C-9B2D3F3A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75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D613E-7DCD-417A-A050-1819CD68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5A1B1-7672-4693-8BA6-E3F30428D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0B35F7-66B3-4A9D-9A7E-838D732E9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E0AE2E-3CB1-477D-9023-BC03426F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F566EA-09D0-41B9-874D-D0246D8F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BC6443-3A47-47AF-8CBA-EE29BFE3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05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80B299-3612-4DEA-822B-530E3491C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21BB4C-1F58-4CF5-87F8-69922A371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630118-D9D4-44B6-BB36-445C0B9E7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3D7106-4D16-4FA5-BD62-97D53A77E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AFBE637-4C27-4392-AB6B-7486D39D1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C8B4B7-3BD2-4BA7-95B4-5C4A22231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5DA97A-5E3B-402D-BAE6-F241AB59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379E54D-6091-4336-9E45-10D73586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16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2747D-14DD-41C2-87B7-B2E6D957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1D8D230-8B48-4AA2-AEC5-9352F9C5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9B29F1-F5CB-4E58-A0A1-31270F141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E0B00CD-0E42-47A4-B339-9766EE3C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67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369E23-2408-4BFB-9226-F0DA1893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F01F0-F2CF-4F6B-A274-76F150C9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68BD9F-04ED-428A-88DB-9954AF27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58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0C227-97E4-4BEA-ADCC-3CD44C4EF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F3F2AF-DF5B-4606-A65B-830B08F79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60DDA9-71A9-4127-9BE4-1D8C7C032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D9375E-E1E0-46BF-B203-669ABEA9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76912D-D806-4E81-AD2E-31F37CD8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00B853-3552-4726-BBB1-22E0DE851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431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6CBD9C-E6E2-40E9-AE50-89F1619A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7774C2-D5A4-4BDF-A367-C803D24FC1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D66502-D6C2-4369-A93E-8BC84F656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F3C63F-1266-471B-BABD-2EF356F70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282962-73E3-4ACA-BDD8-2D441B0F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EBA305-5DEE-41BB-9019-09DBCDD6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23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600484-DC2F-47BB-AD1E-90516F1B6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1F2AAB-CF74-4462-B74A-0592A930A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3192D1-F63A-41AD-ADB8-2583347B7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1AA6-9EFD-49AE-9AB8-D68B002FB382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FA39F1-7A3D-418B-B806-A859065ED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5C9A9C-152D-4591-B28D-80EB36895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D0408-5BF6-4DD1-8DA5-B6647096D8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28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36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47790702-61E1-4C8F-8232-410851181990}"/>
              </a:ext>
            </a:extLst>
          </p:cNvPr>
          <p:cNvSpPr/>
          <p:nvPr/>
        </p:nvSpPr>
        <p:spPr>
          <a:xfrm>
            <a:off x="575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mesa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2F96249-08CD-4830-B703-C0A890D061D6}"/>
              </a:ext>
            </a:extLst>
          </p:cNvPr>
          <p:cNvSpPr/>
          <p:nvPr/>
        </p:nvSpPr>
        <p:spPr>
          <a:xfrm>
            <a:off x="683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colegio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9" name="Rectángulo 38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DD6148DC-3884-40AC-B92F-8A0678EA408C}"/>
              </a:ext>
            </a:extLst>
          </p:cNvPr>
          <p:cNvSpPr/>
          <p:nvPr/>
        </p:nvSpPr>
        <p:spPr>
          <a:xfrm>
            <a:off x="575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voy</a:t>
            </a:r>
          </a:p>
        </p:txBody>
      </p:sp>
      <p:sp>
        <p:nvSpPr>
          <p:cNvPr id="40" name="Rectángulo 39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C82A6392-82DB-4262-B1F9-55623BB1EDF7}"/>
              </a:ext>
            </a:extLst>
          </p:cNvPr>
          <p:cNvSpPr/>
          <p:nvPr/>
        </p:nvSpPr>
        <p:spPr>
          <a:xfrm>
            <a:off x="683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rojo</a:t>
            </a:r>
          </a:p>
        </p:txBody>
      </p:sp>
      <p:sp>
        <p:nvSpPr>
          <p:cNvPr id="41" name="Rectángulo 40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A2992262-22A3-483F-8EF3-1FE3DE2DDAED}"/>
              </a:ext>
            </a:extLst>
          </p:cNvPr>
          <p:cNvSpPr/>
          <p:nvPr/>
        </p:nvSpPr>
        <p:spPr>
          <a:xfrm>
            <a:off x="575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hola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A9C04E94-CE98-4BD3-9BAF-F2541E535FEA}"/>
              </a:ext>
            </a:extLst>
          </p:cNvPr>
          <p:cNvSpPr/>
          <p:nvPr/>
        </p:nvSpPr>
        <p:spPr>
          <a:xfrm>
            <a:off x="683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dicho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AD609236-A9CE-40BB-9491-AF5D3FCEF2E0}"/>
              </a:ext>
            </a:extLst>
          </p:cNvPr>
          <p:cNvSpPr/>
          <p:nvPr/>
        </p:nvSpPr>
        <p:spPr>
          <a:xfrm>
            <a:off x="251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divertido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8E0BFD1C-4316-4478-9B92-D5C689D19607}"/>
              </a:ext>
            </a:extLst>
          </p:cNvPr>
          <p:cNvSpPr/>
          <p:nvPr/>
        </p:nvSpPr>
        <p:spPr>
          <a:xfrm>
            <a:off x="359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escribir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64849E56-F1CD-4F75-9A41-C0E473798EC9}"/>
              </a:ext>
            </a:extLst>
          </p:cNvPr>
          <p:cNvSpPr/>
          <p:nvPr/>
        </p:nvSpPr>
        <p:spPr>
          <a:xfrm>
            <a:off x="467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fingir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6" name="Rectángulo 4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D97488B-0263-4814-B173-7E8711BC7450}"/>
              </a:ext>
            </a:extLst>
          </p:cNvPr>
          <p:cNvSpPr/>
          <p:nvPr/>
        </p:nvSpPr>
        <p:spPr>
          <a:xfrm>
            <a:off x="575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repetir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7" name="Rectángulo 4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D3FA22A-3356-4247-B530-0E1CCDB15F3B}"/>
              </a:ext>
            </a:extLst>
          </p:cNvPr>
          <p:cNvSpPr/>
          <p:nvPr/>
        </p:nvSpPr>
        <p:spPr>
          <a:xfrm>
            <a:off x="683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cooperé</a:t>
            </a:r>
          </a:p>
        </p:txBody>
      </p:sp>
      <p:sp>
        <p:nvSpPr>
          <p:cNvPr id="48" name="Rectángulo 47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1A6FB068-424E-489C-8E58-6AF4025B75F1}"/>
              </a:ext>
            </a:extLst>
          </p:cNvPr>
          <p:cNvSpPr/>
          <p:nvPr/>
        </p:nvSpPr>
        <p:spPr>
          <a:xfrm>
            <a:off x="791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mina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C86FE41B-1C14-48F6-9636-A80E8752CBC8}"/>
              </a:ext>
            </a:extLst>
          </p:cNvPr>
          <p:cNvSpPr/>
          <p:nvPr/>
        </p:nvSpPr>
        <p:spPr>
          <a:xfrm>
            <a:off x="791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negro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687483B4-A42C-47CC-9AA9-932D21151C1A}"/>
              </a:ext>
            </a:extLst>
          </p:cNvPr>
          <p:cNvSpPr/>
          <p:nvPr/>
        </p:nvSpPr>
        <p:spPr>
          <a:xfrm>
            <a:off x="791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océano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20719E6A-025C-49CC-8AB5-87FCD5F54B40}"/>
              </a:ext>
            </a:extLst>
          </p:cNvPr>
          <p:cNvSpPr/>
          <p:nvPr/>
        </p:nvSpPr>
        <p:spPr>
          <a:xfrm>
            <a:off x="791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chocolate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8409F6F-2EAF-4888-81FF-29D2261FEEE1}"/>
              </a:ext>
            </a:extLst>
          </p:cNvPr>
          <p:cNvSpPr/>
          <p:nvPr/>
        </p:nvSpPr>
        <p:spPr>
          <a:xfrm>
            <a:off x="899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viaje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B99611AA-8338-49F7-A587-8DAE792ECF0C}"/>
              </a:ext>
            </a:extLst>
          </p:cNvPr>
          <p:cNvSpPr/>
          <p:nvPr/>
        </p:nvSpPr>
        <p:spPr>
          <a:xfrm>
            <a:off x="899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vida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8B3F7956-406C-4D3F-9E29-C2D8A9BB6220}"/>
              </a:ext>
            </a:extLst>
          </p:cNvPr>
          <p:cNvSpPr/>
          <p:nvPr/>
        </p:nvSpPr>
        <p:spPr>
          <a:xfrm>
            <a:off x="899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 err="1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end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E4BA1B66-B257-4D5A-8B67-02E996262B96}"/>
              </a:ext>
            </a:extLst>
          </p:cNvPr>
          <p:cNvSpPr/>
          <p:nvPr/>
        </p:nvSpPr>
        <p:spPr>
          <a:xfrm>
            <a:off x="899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bruma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6" name="Rectángulo 5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CF885F1-9D90-400E-9610-F6FB1199F9BA}"/>
              </a:ext>
            </a:extLst>
          </p:cNvPr>
          <p:cNvSpPr/>
          <p:nvPr/>
        </p:nvSpPr>
        <p:spPr>
          <a:xfrm>
            <a:off x="251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interruptor</a:t>
            </a:r>
          </a:p>
        </p:txBody>
      </p:sp>
      <p:sp>
        <p:nvSpPr>
          <p:cNvPr id="57" name="Rectángulo 56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075B28C-CCDC-4F40-907E-3DF5A08DA91E}"/>
              </a:ext>
            </a:extLst>
          </p:cNvPr>
          <p:cNvSpPr/>
          <p:nvPr/>
        </p:nvSpPr>
        <p:spPr>
          <a:xfrm>
            <a:off x="359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zumo</a:t>
            </a:r>
          </a:p>
        </p:txBody>
      </p:sp>
      <p:sp>
        <p:nvSpPr>
          <p:cNvPr id="58" name="Rectángulo 5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466AC15-4647-4EB1-94B1-159037A0D3D6}"/>
              </a:ext>
            </a:extLst>
          </p:cNvPr>
          <p:cNvSpPr/>
          <p:nvPr/>
        </p:nvSpPr>
        <p:spPr>
          <a:xfrm>
            <a:off x="251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precursor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3D16E7EA-6A04-45F5-A86F-15B1B3F7444B}"/>
              </a:ext>
            </a:extLst>
          </p:cNvPr>
          <p:cNvSpPr/>
          <p:nvPr/>
        </p:nvSpPr>
        <p:spPr>
          <a:xfrm>
            <a:off x="359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imitar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0" name="Rectángulo 59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22BFC66A-A1AB-4651-AA61-D685BDE90701}"/>
              </a:ext>
            </a:extLst>
          </p:cNvPr>
          <p:cNvSpPr/>
          <p:nvPr/>
        </p:nvSpPr>
        <p:spPr>
          <a:xfrm>
            <a:off x="251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boda</a:t>
            </a:r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21423790-A941-46A2-9C2C-A51DE55F5E37}"/>
              </a:ext>
            </a:extLst>
          </p:cNvPr>
          <p:cNvSpPr/>
          <p:nvPr/>
        </p:nvSpPr>
        <p:spPr>
          <a:xfrm>
            <a:off x="359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cantar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0658D0B-A39C-4DF6-A5D0-E00BF41695E8}"/>
              </a:ext>
            </a:extLst>
          </p:cNvPr>
          <p:cNvSpPr/>
          <p:nvPr/>
        </p:nvSpPr>
        <p:spPr>
          <a:xfrm>
            <a:off x="467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prisa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5350C08F-40A0-478A-8B45-2CEA79E5B707}"/>
              </a:ext>
            </a:extLst>
          </p:cNvPr>
          <p:cNvSpPr/>
          <p:nvPr/>
        </p:nvSpPr>
        <p:spPr>
          <a:xfrm>
            <a:off x="467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niña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B98C87D7-6872-4D4F-8520-01147F901C68}"/>
              </a:ext>
            </a:extLst>
          </p:cNvPr>
          <p:cNvSpPr/>
          <p:nvPr/>
        </p:nvSpPr>
        <p:spPr>
          <a:xfrm>
            <a:off x="467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u="sng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padre</a:t>
            </a:r>
            <a:endParaRPr lang="es-ES" sz="1000" u="sng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48BC81FE-C503-473A-9A2B-890719BBAC71}"/>
              </a:ext>
            </a:extLst>
          </p:cNvPr>
          <p:cNvSpPr/>
          <p:nvPr/>
        </p:nvSpPr>
        <p:spPr>
          <a:xfrm>
            <a:off x="575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amo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9BCAF75E-1C3A-4DF6-ABB7-0FE1323E1B2E}"/>
              </a:ext>
            </a:extLst>
          </p:cNvPr>
          <p:cNvSpPr/>
          <p:nvPr/>
        </p:nvSpPr>
        <p:spPr>
          <a:xfrm>
            <a:off x="683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lápiz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35DA7D7-F41D-4BD7-B955-154066346911}"/>
              </a:ext>
            </a:extLst>
          </p:cNvPr>
          <p:cNvSpPr/>
          <p:nvPr/>
        </p:nvSpPr>
        <p:spPr>
          <a:xfrm>
            <a:off x="791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dibujo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B9CE6E10-158E-4D0B-8214-990A382AE6A7}"/>
              </a:ext>
            </a:extLst>
          </p:cNvPr>
          <p:cNvSpPr/>
          <p:nvPr/>
        </p:nvSpPr>
        <p:spPr>
          <a:xfrm>
            <a:off x="899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leche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96B3EA27-B1F1-492E-9208-2F40FF3FE32B}"/>
              </a:ext>
            </a:extLst>
          </p:cNvPr>
          <p:cNvSpPr/>
          <p:nvPr/>
        </p:nvSpPr>
        <p:spPr>
          <a:xfrm>
            <a:off x="143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09598385-AEBB-45F5-B449-9F3A93D637B7}"/>
              </a:ext>
            </a:extLst>
          </p:cNvPr>
          <p:cNvSpPr/>
          <p:nvPr/>
        </p:nvSpPr>
        <p:spPr>
          <a:xfrm>
            <a:off x="251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campeón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1" name="Rectángulo 70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9A34A53F-ACF3-4D44-985E-3A3FCEFD62C6}"/>
              </a:ext>
            </a:extLst>
          </p:cNvPr>
          <p:cNvSpPr/>
          <p:nvPr/>
        </p:nvSpPr>
        <p:spPr>
          <a:xfrm>
            <a:off x="359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Ola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71DB54DD-3CB0-4FE3-A12E-1EE3A5B17854}"/>
              </a:ext>
            </a:extLst>
          </p:cNvPr>
          <p:cNvSpPr/>
          <p:nvPr/>
        </p:nvSpPr>
        <p:spPr>
          <a:xfrm>
            <a:off x="467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iba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3" name="Rectángulo 7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E45F1DC-6523-485E-B27A-6F1986742D8C}"/>
              </a:ext>
            </a:extLst>
          </p:cNvPr>
          <p:cNvSpPr/>
          <p:nvPr/>
        </p:nvSpPr>
        <p:spPr>
          <a:xfrm>
            <a:off x="683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ayudar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17D90990-FBE7-450A-B3C2-5986B3000E47}"/>
              </a:ext>
            </a:extLst>
          </p:cNvPr>
          <p:cNvSpPr/>
          <p:nvPr/>
        </p:nvSpPr>
        <p:spPr>
          <a:xfrm>
            <a:off x="791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bebé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3A6DFC2D-582C-4BCD-AC65-36371B19A829}"/>
              </a:ext>
            </a:extLst>
          </p:cNvPr>
          <p:cNvSpPr/>
          <p:nvPr/>
        </p:nvSpPr>
        <p:spPr>
          <a:xfrm>
            <a:off x="899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6" name="Rectángulo 7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C9F7854-6921-40D1-B0FB-4FE6517118F1}"/>
              </a:ext>
            </a:extLst>
          </p:cNvPr>
          <p:cNvSpPr/>
          <p:nvPr/>
        </p:nvSpPr>
        <p:spPr>
          <a:xfrm>
            <a:off x="1007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venir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F35E8DE1-F861-49FB-ABA6-405BC5407AB0}"/>
              </a:ext>
            </a:extLst>
          </p:cNvPr>
          <p:cNvSpPr/>
          <p:nvPr/>
        </p:nvSpPr>
        <p:spPr>
          <a:xfrm>
            <a:off x="251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lluvia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06E6B4D2-EC79-463E-8A75-AE4A460288D5}"/>
              </a:ext>
            </a:extLst>
          </p:cNvPr>
          <p:cNvSpPr/>
          <p:nvPr/>
        </p:nvSpPr>
        <p:spPr>
          <a:xfrm>
            <a:off x="359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ostra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9" name="Rectángulo 78">
            <a:hlinkHover r:id="" action="ppaction://hlinkshowjump?jump=lastslide"/>
            <a:extLst>
              <a:ext uri="{FF2B5EF4-FFF2-40B4-BE49-F238E27FC236}">
                <a16:creationId xmlns:a16="http://schemas.microsoft.com/office/drawing/2014/main" id="{FA941C1E-DD1F-4DA2-B337-1743E44C22D0}"/>
              </a:ext>
            </a:extLst>
          </p:cNvPr>
          <p:cNvSpPr/>
          <p:nvPr/>
        </p:nvSpPr>
        <p:spPr>
          <a:xfrm>
            <a:off x="467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perro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16E38CFE-1733-4E4F-9CC2-D68749203022}"/>
              </a:ext>
            </a:extLst>
          </p:cNvPr>
          <p:cNvSpPr/>
          <p:nvPr/>
        </p:nvSpPr>
        <p:spPr>
          <a:xfrm>
            <a:off x="575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mascota</a:t>
            </a:r>
            <a:endParaRPr lang="es-ES" sz="1000" dirty="0">
              <a:solidFill>
                <a:schemeClr val="tx1"/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8B3D3D9-16EA-4E41-9E14-5540CAD4CBEE}"/>
              </a:ext>
            </a:extLst>
          </p:cNvPr>
          <p:cNvSpPr/>
          <p:nvPr/>
        </p:nvSpPr>
        <p:spPr>
          <a:xfrm>
            <a:off x="748747" y="1577009"/>
            <a:ext cx="10694505" cy="31275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3B44F1-152F-48E3-9374-49EC3FA33D9D}"/>
              </a:ext>
            </a:extLst>
          </p:cNvPr>
          <p:cNvSpPr txBox="1"/>
          <p:nvPr/>
        </p:nvSpPr>
        <p:spPr>
          <a:xfrm>
            <a:off x="2610678" y="2325157"/>
            <a:ext cx="95813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¡¡Genial!!</a:t>
            </a:r>
          </a:p>
        </p:txBody>
      </p:sp>
    </p:spTree>
    <p:extLst>
      <p:ext uri="{BB962C8B-B14F-4D97-AF65-F5344CB8AC3E}">
        <p14:creationId xmlns:p14="http://schemas.microsoft.com/office/powerpoint/2010/main" val="23936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Tm="3043000"/>
    </mc:Choice>
    <mc:Fallback xmlns="">
      <p:transition spd="slow" advTm="304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E8B3D3D9-16EA-4E41-9E14-5540CAD4CBEE}"/>
              </a:ext>
            </a:extLst>
          </p:cNvPr>
          <p:cNvSpPr/>
          <p:nvPr/>
        </p:nvSpPr>
        <p:spPr>
          <a:xfrm>
            <a:off x="487017" y="1399760"/>
            <a:ext cx="11217966" cy="4058479"/>
          </a:xfrm>
          <a:prstGeom prst="roundRect">
            <a:avLst/>
          </a:prstGeom>
          <a:solidFill>
            <a:srgbClr val="FB618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93B44F1-152F-48E3-9374-49EC3FA33D9D}"/>
              </a:ext>
            </a:extLst>
          </p:cNvPr>
          <p:cNvSpPr txBox="1"/>
          <p:nvPr/>
        </p:nvSpPr>
        <p:spPr>
          <a:xfrm>
            <a:off x="1126434" y="2272149"/>
            <a:ext cx="9581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¡¡</a:t>
            </a:r>
            <a:r>
              <a:rPr lang="es-ES" sz="6600" dirty="0" err="1">
                <a:latin typeface="CCSupersubmarino" panose="02000603000000000000" pitchFamily="2" charset="0"/>
                <a:ea typeface="CCSupersubmarino" panose="02000603000000000000" pitchFamily="2" charset="0"/>
              </a:rPr>
              <a:t>ohhh</a:t>
            </a:r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, piénsalo de nuevo ;)!!</a:t>
            </a:r>
          </a:p>
        </p:txBody>
      </p:sp>
    </p:spTree>
    <p:extLst>
      <p:ext uri="{BB962C8B-B14F-4D97-AF65-F5344CB8AC3E}">
        <p14:creationId xmlns:p14="http://schemas.microsoft.com/office/powerpoint/2010/main" val="18443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000" advClick="0" advTm="3043000"/>
    </mc:Choice>
    <mc:Fallback xmlns="">
      <p:transition spd="slow" advClick="0" advTm="304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</Words>
  <Application>Microsoft Office PowerPoint</Application>
  <PresentationFormat>Panorámica</PresentationFormat>
  <Paragraphs>45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  <vt:variant>
        <vt:lpstr>Presentaciones personalizadas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CCSupersubmarino</vt:lpstr>
      <vt:lpstr>Tema de Office</vt:lpstr>
      <vt:lpstr>Presentación de PowerPoint</vt:lpstr>
      <vt:lpstr>Presentación de PowerPoint</vt:lpstr>
      <vt:lpstr>Presentación de PowerPoint</vt:lpstr>
      <vt:lpstr>Presentación personalizada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narvaez</dc:creator>
  <cp:lastModifiedBy>leticia narvaez</cp:lastModifiedBy>
  <cp:revision>7</cp:revision>
  <dcterms:created xsi:type="dcterms:W3CDTF">2020-07-17T12:31:50Z</dcterms:created>
  <dcterms:modified xsi:type="dcterms:W3CDTF">2020-07-17T13:25:44Z</dcterms:modified>
</cp:coreProperties>
</file>