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20"/>
  </p:normalViewPr>
  <p:slideViewPr>
    <p:cSldViewPr snapToGrid="0" snapToObjects="1">
      <p:cViewPr varScale="1">
        <p:scale>
          <a:sx n="76" d="100"/>
          <a:sy n="76" d="100"/>
        </p:scale>
        <p:origin x="216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9960DA-E451-2948-8763-093B5EC311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37E3F4-DFF3-564C-8CD5-ADF21B32C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ED0DF6-7A7F-CF4B-A15D-2B2308E55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CDB5C4-7595-504C-A4C6-30E166944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CBBAAF-FE9B-AD45-AB66-9B70E177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3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3ED78-09A2-B24E-95CC-41E513C1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FFB337-24D9-C648-9F90-4DED5C669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0749B-3B85-464B-B986-4E91DC25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2D12AA-A994-4643-B59A-39F058BC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0B0845-C32D-164A-AB8C-4979ACD3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6093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4AE97B9-A1C1-C044-9343-9A304EB0A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F2A8F5-F5B9-0E40-A53F-A3F8E89EA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CCD50F-3EFF-F84D-8E0F-A2DBBCD87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4EFAA8-C7DA-8E45-B04B-99649A3A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8C1C0E-9E3C-9D47-8105-BBB61EDE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05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ADA484-DFD5-D541-A03F-CFAD9706F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3C93ED-7A7D-2841-BBC8-139983FA8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0051B8-689D-8545-A075-3097ECEFD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865D00-0205-9645-A8CE-24789BA0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A77E76-6E4D-B94B-B9FC-CB6334CEB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809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54D070-F162-FF41-8583-53BE7E7A1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B94A83-AF16-1645-924C-02A32E639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3B28A-5825-4942-AB81-E46F470D8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F6AC53-0B5D-6E45-9644-1FCD5B9ED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BD126-A311-8E4E-A254-4A377EF26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53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179B16-BCE5-7E4E-BCD1-90BB6E773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2D65E5-183E-3E49-98E6-21A8E6E070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0ADFA7-B16D-8E44-9B54-2055B34AD4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6D92A8-2E57-0544-9117-A6920DCB6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08A7D3-854C-6D46-B49A-1E2166D9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658AE4-42D5-4C4E-B099-C9144AF84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589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BFE8A5-2A68-D249-B6EC-B594A6DC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1A2DB04-7DF4-7549-975C-F51B3D5DF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DCE2EB-7083-A440-95E4-1690E511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ACD00E-AC6C-5F4E-B30F-2D43DDBFF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C9D942F-C162-5F4B-B8C7-F1F10025D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E7B506D-22F8-8441-84FA-B643DD39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09E441F-A11C-8842-8729-B3D9695A5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F4D972-CF01-8140-8B18-00E087AD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926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A52D5C-2A3A-D34B-AA1F-18406E227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3CFBDD-E558-8247-B446-2D3C3ED7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E124CB1-D28A-9F41-A3DA-402A8C7C2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46649B6-1534-994C-AE81-5921C6624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85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68EDD8D-D92B-3B41-A2A1-0EF4EA00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ECE8AF7-E43D-C94C-A363-6E170ABC0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FA08792-C9DD-084C-8B10-78C8A4D09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960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70CDA1-6C88-A249-887F-D490DDE4C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9F6672E-3D0A-F04A-92DF-62AC496B0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7C008D-1092-874C-8F48-CC8D5104C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F6321A-7BC3-4249-AFA8-89BA010B9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32CDFA-E75D-034B-95BB-37F6C3021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9764E8-8DAD-CB41-A89F-372F93C9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3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D2C92-26F3-BC44-A527-CA9A289F4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2A0D50-A06E-ED48-A169-2CAF1C757C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BFC484-473F-B846-B0ED-51F4E61EB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19D58-1D30-3645-B7F7-2B57B16D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0C4744-BBB8-1E46-8EF6-3DF5D1542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C029BA-23EA-EB40-9285-0021B679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74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16BB4BF-4761-E04F-94B3-CE9A601C7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361D32-EEB8-B647-A95F-B2603CA8D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4AE475-5883-DC44-8BFD-9CDF5AEE6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E640-2041-EB4E-98C1-8092836E1FE5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246234-B8DE-3C42-A3D7-37D64A933E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F927C9-466E-AD4D-BDE3-5FC0E1750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DCD0F-AD51-2548-93ED-D300186980D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344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B252A6-869E-CA49-A244-3AD7806123EC}"/>
              </a:ext>
            </a:extLst>
          </p:cNvPr>
          <p:cNvSpPr/>
          <p:nvPr/>
        </p:nvSpPr>
        <p:spPr>
          <a:xfrm>
            <a:off x="6754761" y="369332"/>
            <a:ext cx="5437239" cy="338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1F24CF-6EE2-2B4F-A5E2-6BAD4079F4F4}"/>
              </a:ext>
            </a:extLst>
          </p:cNvPr>
          <p:cNvSpPr txBox="1"/>
          <p:nvPr/>
        </p:nvSpPr>
        <p:spPr>
          <a:xfrm>
            <a:off x="6607278" y="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60”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35A522-1A63-7E49-BA35-303429844485}"/>
              </a:ext>
            </a:extLst>
          </p:cNvPr>
          <p:cNvSpPr txBox="1"/>
          <p:nvPr/>
        </p:nvSpPr>
        <p:spPr>
          <a:xfrm>
            <a:off x="9217540" y="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30”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CE79AAF-96F8-8546-9B23-7A0CB72AAE01}"/>
              </a:ext>
            </a:extLst>
          </p:cNvPr>
          <p:cNvSpPr txBox="1"/>
          <p:nvPr/>
        </p:nvSpPr>
        <p:spPr>
          <a:xfrm>
            <a:off x="10706373" y="1307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15”</a:t>
            </a:r>
          </a:p>
        </p:txBody>
      </p:sp>
      <p:sp>
        <p:nvSpPr>
          <p:cNvPr id="9" name="Recortar rectángulo de esquina diagonal 8">
            <a:extLst>
              <a:ext uri="{FF2B5EF4-FFF2-40B4-BE49-F238E27FC236}">
                <a16:creationId xmlns:a16="http://schemas.microsoft.com/office/drawing/2014/main" id="{96097654-EF3A-9C4B-9511-256C042CDF6A}"/>
              </a:ext>
            </a:extLst>
          </p:cNvPr>
          <p:cNvSpPr/>
          <p:nvPr/>
        </p:nvSpPr>
        <p:spPr>
          <a:xfrm>
            <a:off x="1320800" y="1574801"/>
            <a:ext cx="9112865" cy="769441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bebé" descr="Imagen que contiene cuarto&#10;&#10;Descripción generada automáticamente">
            <a:extLst>
              <a:ext uri="{FF2B5EF4-FFF2-40B4-BE49-F238E27FC236}">
                <a16:creationId xmlns:a16="http://schemas.microsoft.com/office/drawing/2014/main" id="{E41A2ED9-203B-E743-9DB0-234750A9E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466" y="3589866"/>
            <a:ext cx="2160000" cy="2160000"/>
          </a:xfrm>
          <a:prstGeom prst="rect">
            <a:avLst/>
          </a:prstGeom>
        </p:spPr>
      </p:pic>
      <p:pic>
        <p:nvPicPr>
          <p:cNvPr id="11" name="niña">
            <a:extLst>
              <a:ext uri="{FF2B5EF4-FFF2-40B4-BE49-F238E27FC236}">
                <a16:creationId xmlns:a16="http://schemas.microsoft.com/office/drawing/2014/main" id="{7BB2BF53-307B-3E4C-801D-A58600F9A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133" y="3589866"/>
            <a:ext cx="2160000" cy="2160000"/>
          </a:xfrm>
          <a:prstGeom prst="rect">
            <a:avLst/>
          </a:prstGeom>
        </p:spPr>
      </p:pic>
      <p:pic>
        <p:nvPicPr>
          <p:cNvPr id="12" name="abuela" descr="Imagen que contiene flor&#10;&#10;Descripción generada automáticamente">
            <a:extLst>
              <a:ext uri="{FF2B5EF4-FFF2-40B4-BE49-F238E27FC236}">
                <a16:creationId xmlns:a16="http://schemas.microsoft.com/office/drawing/2014/main" id="{15C3815A-3963-D142-B83C-5DD90A22F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799" y="3589866"/>
            <a:ext cx="2160000" cy="2160000"/>
          </a:xfrm>
          <a:prstGeom prst="rect">
            <a:avLst/>
          </a:prstGeom>
        </p:spPr>
      </p:pic>
      <p:pic>
        <p:nvPicPr>
          <p:cNvPr id="13" name="mamá">
            <a:extLst>
              <a:ext uri="{FF2B5EF4-FFF2-40B4-BE49-F238E27FC236}">
                <a16:creationId xmlns:a16="http://schemas.microsoft.com/office/drawing/2014/main" id="{58EE5A09-1346-C84B-8CED-9614B7421E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0800" y="3589866"/>
            <a:ext cx="2160000" cy="21600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2E39B57-1233-8E49-859E-D3AE9C76338A}"/>
              </a:ext>
            </a:extLst>
          </p:cNvPr>
          <p:cNvSpPr txBox="1"/>
          <p:nvPr/>
        </p:nvSpPr>
        <p:spPr>
          <a:xfrm>
            <a:off x="1639476" y="1574801"/>
            <a:ext cx="85933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KG Miss Kindergarten" panose="02000000000000000000" pitchFamily="2" charset="77"/>
              </a:rPr>
              <a:t>¿Qué miembro de la familia es </a:t>
            </a:r>
            <a:r>
              <a:rPr lang="es-ES" sz="440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G Miss Kindergarten" panose="02000000000000000000" pitchFamily="2" charset="77"/>
              </a:rPr>
              <a:t>mayor</a:t>
            </a:r>
            <a:r>
              <a:rPr lang="es-ES" sz="3200" dirty="0">
                <a:latin typeface="KG Miss Kindergarten" panose="02000000000000000000" pitchFamily="2" charset="77"/>
              </a:rPr>
              <a:t>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27CA69F-1623-8C49-A312-1B03308BDA1B}"/>
              </a:ext>
            </a:extLst>
          </p:cNvPr>
          <p:cNvSpPr txBox="1"/>
          <p:nvPr/>
        </p:nvSpPr>
        <p:spPr>
          <a:xfrm>
            <a:off x="11628284" y="5861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5905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B252A6-869E-CA49-A244-3AD7806123EC}"/>
              </a:ext>
            </a:extLst>
          </p:cNvPr>
          <p:cNvSpPr/>
          <p:nvPr/>
        </p:nvSpPr>
        <p:spPr>
          <a:xfrm>
            <a:off x="6754761" y="369332"/>
            <a:ext cx="5437239" cy="338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1F24CF-6EE2-2B4F-A5E2-6BAD4079F4F4}"/>
              </a:ext>
            </a:extLst>
          </p:cNvPr>
          <p:cNvSpPr txBox="1"/>
          <p:nvPr/>
        </p:nvSpPr>
        <p:spPr>
          <a:xfrm>
            <a:off x="6607278" y="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60”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35A522-1A63-7E49-BA35-303429844485}"/>
              </a:ext>
            </a:extLst>
          </p:cNvPr>
          <p:cNvSpPr txBox="1"/>
          <p:nvPr/>
        </p:nvSpPr>
        <p:spPr>
          <a:xfrm>
            <a:off x="9217540" y="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30”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CE79AAF-96F8-8546-9B23-7A0CB72AAE01}"/>
              </a:ext>
            </a:extLst>
          </p:cNvPr>
          <p:cNvSpPr txBox="1"/>
          <p:nvPr/>
        </p:nvSpPr>
        <p:spPr>
          <a:xfrm>
            <a:off x="10706373" y="1307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15”</a:t>
            </a:r>
          </a:p>
        </p:txBody>
      </p:sp>
      <p:sp>
        <p:nvSpPr>
          <p:cNvPr id="9" name="Recortar rectángulo de esquina diagonal 8">
            <a:extLst>
              <a:ext uri="{FF2B5EF4-FFF2-40B4-BE49-F238E27FC236}">
                <a16:creationId xmlns:a16="http://schemas.microsoft.com/office/drawing/2014/main" id="{96097654-EF3A-9C4B-9511-256C042CDF6A}"/>
              </a:ext>
            </a:extLst>
          </p:cNvPr>
          <p:cNvSpPr/>
          <p:nvPr/>
        </p:nvSpPr>
        <p:spPr>
          <a:xfrm>
            <a:off x="1320800" y="1574801"/>
            <a:ext cx="9112865" cy="769441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bebé" descr="Imagen que contiene cuarto&#10;&#10;Descripción generada automáticamente">
            <a:extLst>
              <a:ext uri="{FF2B5EF4-FFF2-40B4-BE49-F238E27FC236}">
                <a16:creationId xmlns:a16="http://schemas.microsoft.com/office/drawing/2014/main" id="{E41A2ED9-203B-E743-9DB0-234750A9E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466" y="3589866"/>
            <a:ext cx="2160000" cy="2160000"/>
          </a:xfrm>
          <a:prstGeom prst="rect">
            <a:avLst/>
          </a:prstGeom>
        </p:spPr>
      </p:pic>
      <p:pic>
        <p:nvPicPr>
          <p:cNvPr id="11" name="niña">
            <a:extLst>
              <a:ext uri="{FF2B5EF4-FFF2-40B4-BE49-F238E27FC236}">
                <a16:creationId xmlns:a16="http://schemas.microsoft.com/office/drawing/2014/main" id="{7BB2BF53-307B-3E4C-801D-A58600F9A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133" y="3589866"/>
            <a:ext cx="2160000" cy="2160000"/>
          </a:xfrm>
          <a:prstGeom prst="rect">
            <a:avLst/>
          </a:prstGeom>
        </p:spPr>
      </p:pic>
      <p:pic>
        <p:nvPicPr>
          <p:cNvPr id="12" name="abuela" descr="Imagen que contiene flor&#10;&#10;Descripción generada automáticamente">
            <a:extLst>
              <a:ext uri="{FF2B5EF4-FFF2-40B4-BE49-F238E27FC236}">
                <a16:creationId xmlns:a16="http://schemas.microsoft.com/office/drawing/2014/main" id="{15C3815A-3963-D142-B83C-5DD90A22F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799" y="3589866"/>
            <a:ext cx="2160000" cy="2160000"/>
          </a:xfrm>
          <a:prstGeom prst="rect">
            <a:avLst/>
          </a:prstGeom>
        </p:spPr>
      </p:pic>
      <p:pic>
        <p:nvPicPr>
          <p:cNvPr id="13" name="mamá">
            <a:extLst>
              <a:ext uri="{FF2B5EF4-FFF2-40B4-BE49-F238E27FC236}">
                <a16:creationId xmlns:a16="http://schemas.microsoft.com/office/drawing/2014/main" id="{58EE5A09-1346-C84B-8CED-9614B7421E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0800" y="3589866"/>
            <a:ext cx="2160000" cy="21600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2E39B57-1233-8E49-859E-D3AE9C76338A}"/>
              </a:ext>
            </a:extLst>
          </p:cNvPr>
          <p:cNvSpPr txBox="1"/>
          <p:nvPr/>
        </p:nvSpPr>
        <p:spPr>
          <a:xfrm>
            <a:off x="1639476" y="1574801"/>
            <a:ext cx="856676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KG Miss Kindergarten" panose="02000000000000000000" pitchFamily="2" charset="77"/>
              </a:rPr>
              <a:t>¿Qué miembro de la familia es </a:t>
            </a:r>
            <a:r>
              <a:rPr lang="es-ES" sz="440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G Miss Kindergarten" panose="02000000000000000000" pitchFamily="2" charset="77"/>
              </a:rPr>
              <a:t>menor</a:t>
            </a:r>
            <a:r>
              <a:rPr lang="es-ES" sz="3200" dirty="0">
                <a:latin typeface="KG Miss Kindergarten" panose="02000000000000000000" pitchFamily="2" charset="77"/>
              </a:rPr>
              <a:t>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27CA69F-1623-8C49-A312-1B03308BDA1B}"/>
              </a:ext>
            </a:extLst>
          </p:cNvPr>
          <p:cNvSpPr txBox="1"/>
          <p:nvPr/>
        </p:nvSpPr>
        <p:spPr>
          <a:xfrm>
            <a:off x="11628284" y="5861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838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2AB252A6-869E-CA49-A244-3AD7806123EC}"/>
              </a:ext>
            </a:extLst>
          </p:cNvPr>
          <p:cNvSpPr/>
          <p:nvPr/>
        </p:nvSpPr>
        <p:spPr>
          <a:xfrm>
            <a:off x="6754761" y="369332"/>
            <a:ext cx="5437239" cy="3384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91F24CF-6EE2-2B4F-A5E2-6BAD4079F4F4}"/>
              </a:ext>
            </a:extLst>
          </p:cNvPr>
          <p:cNvSpPr txBox="1"/>
          <p:nvPr/>
        </p:nvSpPr>
        <p:spPr>
          <a:xfrm>
            <a:off x="6607278" y="0"/>
            <a:ext cx="5116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60”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F35A522-1A63-7E49-BA35-303429844485}"/>
              </a:ext>
            </a:extLst>
          </p:cNvPr>
          <p:cNvSpPr txBox="1"/>
          <p:nvPr/>
        </p:nvSpPr>
        <p:spPr>
          <a:xfrm>
            <a:off x="9217540" y="0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30”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CE79AAF-96F8-8546-9B23-7A0CB72AAE01}"/>
              </a:ext>
            </a:extLst>
          </p:cNvPr>
          <p:cNvSpPr txBox="1"/>
          <p:nvPr/>
        </p:nvSpPr>
        <p:spPr>
          <a:xfrm>
            <a:off x="10706373" y="13072"/>
            <a:ext cx="514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15”</a:t>
            </a:r>
          </a:p>
        </p:txBody>
      </p:sp>
      <p:sp>
        <p:nvSpPr>
          <p:cNvPr id="9" name="Recortar rectángulo de esquina diagonal 8">
            <a:extLst>
              <a:ext uri="{FF2B5EF4-FFF2-40B4-BE49-F238E27FC236}">
                <a16:creationId xmlns:a16="http://schemas.microsoft.com/office/drawing/2014/main" id="{96097654-EF3A-9C4B-9511-256C042CDF6A}"/>
              </a:ext>
            </a:extLst>
          </p:cNvPr>
          <p:cNvSpPr/>
          <p:nvPr/>
        </p:nvSpPr>
        <p:spPr>
          <a:xfrm>
            <a:off x="995418" y="1594878"/>
            <a:ext cx="10153420" cy="769441"/>
          </a:xfrm>
          <a:prstGeom prst="snip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bebé" descr="Imagen que contiene cuarto&#10;&#10;Descripción generada automáticamente">
            <a:extLst>
              <a:ext uri="{FF2B5EF4-FFF2-40B4-BE49-F238E27FC236}">
                <a16:creationId xmlns:a16="http://schemas.microsoft.com/office/drawing/2014/main" id="{E41A2ED9-203B-E743-9DB0-234750A9E8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466" y="3589866"/>
            <a:ext cx="2160000" cy="2160000"/>
          </a:xfrm>
          <a:prstGeom prst="rect">
            <a:avLst/>
          </a:prstGeom>
        </p:spPr>
      </p:pic>
      <p:pic>
        <p:nvPicPr>
          <p:cNvPr id="11" name="niña">
            <a:extLst>
              <a:ext uri="{FF2B5EF4-FFF2-40B4-BE49-F238E27FC236}">
                <a16:creationId xmlns:a16="http://schemas.microsoft.com/office/drawing/2014/main" id="{7BB2BF53-307B-3E4C-801D-A58600F9A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6133" y="3589866"/>
            <a:ext cx="2160000" cy="2160000"/>
          </a:xfrm>
          <a:prstGeom prst="rect">
            <a:avLst/>
          </a:prstGeom>
        </p:spPr>
      </p:pic>
      <p:pic>
        <p:nvPicPr>
          <p:cNvPr id="12" name="abuela" descr="Imagen que contiene flor&#10;&#10;Descripción generada automáticamente">
            <a:extLst>
              <a:ext uri="{FF2B5EF4-FFF2-40B4-BE49-F238E27FC236}">
                <a16:creationId xmlns:a16="http://schemas.microsoft.com/office/drawing/2014/main" id="{15C3815A-3963-D142-B83C-5DD90A22FC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799" y="3589866"/>
            <a:ext cx="2160000" cy="2160000"/>
          </a:xfrm>
          <a:prstGeom prst="rect">
            <a:avLst/>
          </a:prstGeom>
        </p:spPr>
      </p:pic>
      <p:pic>
        <p:nvPicPr>
          <p:cNvPr id="13" name="mamá">
            <a:extLst>
              <a:ext uri="{FF2B5EF4-FFF2-40B4-BE49-F238E27FC236}">
                <a16:creationId xmlns:a16="http://schemas.microsoft.com/office/drawing/2014/main" id="{58EE5A09-1346-C84B-8CED-9614B7421E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20800" y="3589866"/>
            <a:ext cx="2160000" cy="216000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2E39B57-1233-8E49-859E-D3AE9C76338A}"/>
              </a:ext>
            </a:extLst>
          </p:cNvPr>
          <p:cNvSpPr txBox="1"/>
          <p:nvPr/>
        </p:nvSpPr>
        <p:spPr>
          <a:xfrm>
            <a:off x="1314094" y="1594878"/>
            <a:ext cx="98347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KG Miss Kindergarten" panose="02000000000000000000" pitchFamily="2" charset="77"/>
              </a:rPr>
              <a:t>¿Qué miembro de la familia va a </a:t>
            </a:r>
            <a:r>
              <a:rPr lang="es-ES" sz="4400" dirty="0">
                <a:ln w="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KG Miss Kindergarten" panose="02000000000000000000" pitchFamily="2" charset="77"/>
              </a:rPr>
              <a:t>la escuela</a:t>
            </a:r>
            <a:r>
              <a:rPr lang="es-ES" sz="3200" dirty="0">
                <a:latin typeface="KG Miss Kindergarten" panose="02000000000000000000" pitchFamily="2" charset="77"/>
              </a:rPr>
              <a:t>?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27CA69F-1623-8C49-A312-1B03308BDA1B}"/>
              </a:ext>
            </a:extLst>
          </p:cNvPr>
          <p:cNvSpPr txBox="1"/>
          <p:nvPr/>
        </p:nvSpPr>
        <p:spPr>
          <a:xfrm>
            <a:off x="11628284" y="586166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825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6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47</Words>
  <Application>Microsoft Macintosh PowerPoint</Application>
  <PresentationFormat>Panorámica</PresentationFormat>
  <Paragraphs>12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KG Miss Kindergarten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16141</dc:creator>
  <cp:lastModifiedBy>16141</cp:lastModifiedBy>
  <cp:revision>2</cp:revision>
  <dcterms:created xsi:type="dcterms:W3CDTF">2020-07-14T07:19:50Z</dcterms:created>
  <dcterms:modified xsi:type="dcterms:W3CDTF">2020-07-14T07:38:14Z</dcterms:modified>
</cp:coreProperties>
</file>