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3D0"/>
    <a:srgbClr val="BFEDF0"/>
    <a:srgbClr val="EA44C6"/>
    <a:srgbClr val="EC9ED9"/>
    <a:srgbClr val="73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B892F-A085-8D44-B0C0-37A057AC1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1C6E68-5435-4848-BCAB-CBC39321C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500B4A-84BC-8E47-B379-2A625EEBE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03C-ED27-7741-9BFF-8C73532E850A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FC877-1CE7-6540-8C45-82FE53AA7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BC249F-7D63-5944-ADE3-0233E8F7A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A52-D109-2743-B0BB-8CDB29E582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21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AAD45-2966-604A-9A1B-51C5F27A0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566818-860C-2F41-9AA6-1235F7116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BDE8BB-9910-4048-9A79-6A9DD419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03C-ED27-7741-9BFF-8C73532E850A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D5CCB9-7A4D-CF47-8B52-FA1A38F74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76FB19-90B2-9142-9AC9-4CA9E32C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A52-D109-2743-B0BB-8CDB29E582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00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9A8E07-7587-C147-95D0-32210A92E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E174E6-C7EB-8C4A-ACE1-F61EA40A4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8287E5-8679-AA48-ADBD-92B3FEFD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03C-ED27-7741-9BFF-8C73532E850A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DD2EC3-A219-584D-BEDD-F98713746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78FF89-9DF1-6D4D-AE39-6F044D87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A52-D109-2743-B0BB-8CDB29E582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591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3864B-5CF8-5B49-8251-2FD057519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E672E0-9BBB-7F42-A7C4-CEA7531D0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A41B4F-23CC-5A41-A8D2-C156C12ED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03C-ED27-7741-9BFF-8C73532E850A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042BD5-64ED-F24E-BCDA-B80D20CF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C46363-0CFC-1346-AD48-CC49DD4A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A52-D109-2743-B0BB-8CDB29E582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6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20CD78-DCBC-E04F-A877-792F7E21D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CCF0C0-D837-EE4D-BC7F-3130F0B8A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100FA3-9A12-0F46-9AAE-A6A6F75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03C-ED27-7741-9BFF-8C73532E850A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D32FB1-0C4A-AA4A-8CDF-1FC6D665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018D0C-A20B-7D45-9CFB-87EF7E43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A52-D109-2743-B0BB-8CDB29E582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19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FABFD-D0C0-964B-B0EA-45B4E7133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5AF24A-924D-274E-A391-0F7B4A9546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A6FE37-B84C-3F4C-ACE9-A039D1C80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3E608D-C761-7A4D-A9D7-4162BE91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03C-ED27-7741-9BFF-8C73532E850A}" type="datetimeFigureOut">
              <a:rPr lang="es-ES" smtClean="0"/>
              <a:t>21/7/20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4F0490-4BE5-1A4B-8A27-11A77BC7F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687D76-9D58-6D48-91A3-F8D23EE90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A52-D109-2743-B0BB-8CDB29E582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439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E462E-F26B-0149-A7F7-B840CA3C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115484-61E2-F345-BAFF-9212F5A14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FCD531-7AC4-0348-8796-26F7A597C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769E62-B772-F345-9931-3420F2171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BF914C4-74FA-BD48-A6B3-AA7694F8A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801D8E1-9181-794B-8C66-1BA102716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03C-ED27-7741-9BFF-8C73532E850A}" type="datetimeFigureOut">
              <a:rPr lang="es-ES" smtClean="0"/>
              <a:t>21/7/20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3A7346-0F0D-C24B-AAE5-825E671A2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FCCB51E-B891-C744-942E-A34976A5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A52-D109-2743-B0BB-8CDB29E582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12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7234C-35ED-2847-80CF-3E7B73E6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3DC0DD-6039-0A4B-92D5-1A83DBC58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03C-ED27-7741-9BFF-8C73532E850A}" type="datetimeFigureOut">
              <a:rPr lang="es-ES" smtClean="0"/>
              <a:t>21/7/20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6A4DE6-5BBD-4046-8B51-738285693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21913A-9834-024F-99D5-CB292FAB1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A52-D109-2743-B0BB-8CDB29E582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152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AEC8CD-81B1-614F-906A-0FD52A8C6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03C-ED27-7741-9BFF-8C73532E850A}" type="datetimeFigureOut">
              <a:rPr lang="es-ES" smtClean="0"/>
              <a:t>21/7/20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C6447E-DD09-A047-98CD-BC1737C3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E2A0FCE-08D3-F447-9044-7C062167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A52-D109-2743-B0BB-8CDB29E582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00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A773DE-0573-1147-ABCD-7524A1D0C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37E4BC-A943-C446-9EF9-36421CC51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2484D8-0244-4740-BBFB-54D323BBD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EE4367-2099-9F49-AB7E-090ECB31E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03C-ED27-7741-9BFF-8C73532E850A}" type="datetimeFigureOut">
              <a:rPr lang="es-ES" smtClean="0"/>
              <a:t>21/7/20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412C7C-308E-C046-BC94-74D402F8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687F9F-27E2-AF42-A2E4-78769645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A52-D109-2743-B0BB-8CDB29E582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45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FE193-F4F2-704E-80CA-5DD306EE7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DFBCDD5-D7E9-0A44-8730-545930480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F68A5E-E007-6E4E-A25B-F1A729859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612A3E-78D4-DB4C-B07D-FA24CBD2D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A03C-ED27-7741-9BFF-8C73532E850A}" type="datetimeFigureOut">
              <a:rPr lang="es-ES" smtClean="0"/>
              <a:t>21/7/20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650C59-C31D-5148-BA4D-19CDC4DF7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E0BA6C-83BA-E643-BA54-09010A67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6A52-D109-2743-B0BB-8CDB29E582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17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A9B9CE5-EAAD-C147-8532-3B9B1049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38C24E-847C-4142-8B38-A01297CD4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036739-2866-9C46-AA6E-52FF3A4CC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DA03C-ED27-7741-9BFF-8C73532E850A}" type="datetimeFigureOut">
              <a:rPr lang="es-ES" smtClean="0"/>
              <a:t>21/7/20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9FC6C3-ED30-504E-BEDD-6113CD889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A684BA-FBC9-4741-8563-F42785FB6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E6A52-D109-2743-B0BB-8CDB29E582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67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>
            <a:extLst>
              <a:ext uri="{FF2B5EF4-FFF2-40B4-BE49-F238E27FC236}">
                <a16:creationId xmlns:a16="http://schemas.microsoft.com/office/drawing/2014/main" id="{4B4A19D2-71C2-A64C-A795-ED584DC16158}"/>
              </a:ext>
            </a:extLst>
          </p:cNvPr>
          <p:cNvGrpSpPr/>
          <p:nvPr/>
        </p:nvGrpSpPr>
        <p:grpSpPr>
          <a:xfrm>
            <a:off x="5552302" y="212777"/>
            <a:ext cx="1087395" cy="516223"/>
            <a:chOff x="5552302" y="212777"/>
            <a:chExt cx="1087395" cy="516223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4EAFCD7D-9544-6A48-B6DD-EDD680594E8D}"/>
                </a:ext>
              </a:extLst>
            </p:cNvPr>
            <p:cNvSpPr/>
            <p:nvPr/>
          </p:nvSpPr>
          <p:spPr>
            <a:xfrm>
              <a:off x="5947719" y="420130"/>
              <a:ext cx="296562" cy="30887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37DEC81A-5D2C-654F-A884-51B2FEDD3558}"/>
                </a:ext>
              </a:extLst>
            </p:cNvPr>
            <p:cNvSpPr/>
            <p:nvPr/>
          </p:nvSpPr>
          <p:spPr>
            <a:xfrm>
              <a:off x="5552302" y="212777"/>
              <a:ext cx="1087395" cy="3124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4" name="Elipse 3">
            <a:extLst>
              <a:ext uri="{FF2B5EF4-FFF2-40B4-BE49-F238E27FC236}">
                <a16:creationId xmlns:a16="http://schemas.microsoft.com/office/drawing/2014/main" id="{62994205-FDAD-454D-8326-C36B5CF86882}"/>
              </a:ext>
            </a:extLst>
          </p:cNvPr>
          <p:cNvSpPr/>
          <p:nvPr/>
        </p:nvSpPr>
        <p:spPr>
          <a:xfrm>
            <a:off x="3396000" y="729000"/>
            <a:ext cx="5400000" cy="5400000"/>
          </a:xfrm>
          <a:prstGeom prst="ellipse">
            <a:avLst/>
          </a:prstGeom>
          <a:solidFill>
            <a:srgbClr val="EC9ED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72D4266D-E489-B947-8712-C66BCA9D2490}"/>
              </a:ext>
            </a:extLst>
          </p:cNvPr>
          <p:cNvSpPr/>
          <p:nvPr/>
        </p:nvSpPr>
        <p:spPr>
          <a:xfrm>
            <a:off x="3756000" y="1089000"/>
            <a:ext cx="4680000" cy="468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chemeClr val="tx1"/>
                </a:solidFill>
              </a:ln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34E2D8C2-D1FE-3E4F-A3F2-40474E4879B4}"/>
              </a:ext>
            </a:extLst>
          </p:cNvPr>
          <p:cNvGrpSpPr/>
          <p:nvPr/>
        </p:nvGrpSpPr>
        <p:grpSpPr>
          <a:xfrm>
            <a:off x="5736000" y="1849769"/>
            <a:ext cx="720000" cy="3158462"/>
            <a:chOff x="5736000" y="1849769"/>
            <a:chExt cx="720000" cy="3158462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52DDCE7B-2EA9-2A43-A255-B9E4B14CB980}"/>
                </a:ext>
              </a:extLst>
            </p:cNvPr>
            <p:cNvSpPr/>
            <p:nvPr/>
          </p:nvSpPr>
          <p:spPr>
            <a:xfrm>
              <a:off x="5736000" y="1849769"/>
              <a:ext cx="720000" cy="31584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8" name="Conector recto de flecha 7">
              <a:extLst>
                <a:ext uri="{FF2B5EF4-FFF2-40B4-BE49-F238E27FC236}">
                  <a16:creationId xmlns:a16="http://schemas.microsoft.com/office/drawing/2014/main" id="{A1F567FA-32CE-DE43-ADF4-7B9499FCE8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1849769"/>
              <a:ext cx="0" cy="15792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315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Delgado Hernández</dc:creator>
  <cp:lastModifiedBy>Cristina Delgado Hernández</cp:lastModifiedBy>
  <cp:revision>6</cp:revision>
  <dcterms:created xsi:type="dcterms:W3CDTF">2020-07-21T13:22:39Z</dcterms:created>
  <dcterms:modified xsi:type="dcterms:W3CDTF">2020-07-21T14:26:56Z</dcterms:modified>
</cp:coreProperties>
</file>