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E6F9"/>
    <a:srgbClr val="FB57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7" d="100"/>
          <a:sy n="87" d="100"/>
        </p:scale>
        <p:origin x="12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497EED-BBAD-4A0B-8DDC-79D8C60A34D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0AB04CA8-6068-4BAF-8AAF-E6C3B4B36A8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607291A-BBCB-46C3-91B1-A20F999329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A390C5C-4DBA-485B-B738-2026E608C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5E9F38EF-CEE9-4A8C-8218-EFA9E75E8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66745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608DFE-8467-4275-B7CD-445147A710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3A19F1C2-BDA1-442A-A740-60BF48C8BB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0080C89-2AF9-4BB3-99B8-1422DC86D1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DEA5847-DB1A-47E3-8065-E0C8E4112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C3C050F-ED4E-4C9E-BD47-2D7B261C9E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64658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4BA776EF-B8FE-4EA7-8F74-88D88C844B4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8075856-4ADD-4299-80C2-7FEC466D87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3B11196-AE1B-478B-8EFB-6A4AB66CB9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7C71993-9AB8-4BF3-B531-6636DD19F4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44B069C-E328-4D7C-BECD-C78C000471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20820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0F67897-B3F2-41C6-B345-73F395FE76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B3E57E7-01A0-47CA-A32C-D0A9F9D46D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90C0934-9B26-46A7-863D-BBA9D766A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9833C38-ED96-4E17-8D01-E472826F80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F5CCF07-6038-426A-8AA9-29106050FA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6522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A91069-2E18-4087-930E-EFC7058711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C3E3C3EB-747D-4370-A462-1D5955CF0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41065C8-CE33-44D6-ABDE-E2A54EB01F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980208F-9ABC-4886-992A-D75D371B4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1286975-64CF-4BD6-9133-4B0A71C76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2244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F4EB55-5F69-4045-8984-C407750890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78EA023-5F31-49B4-81E8-473FAACEDE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58C0DD6-BF69-436F-8EB5-569EDAC928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C20F548-9A05-4218-9503-8777242C28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88542D1-C142-4388-9F9E-23826B2C7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9ABD5E7-03A6-4153-BEC3-12A9ED5387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43573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9436810-884F-4031-AFA1-A366A92CA1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747E00F4-D457-4835-ADDA-ED768597C48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37D186C-64C4-4DC8-8372-462BD7C0F2C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2A35279-50E0-447A-9FF8-05535147BF5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CF598929-FA59-4F7D-A552-2F2FC3957D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34F6882-F0BB-4D09-8CF7-F32917139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3625326-1B2E-4E16-A037-FC037A2191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03B70B2E-0B2D-4FC5-B69F-B00994DCB8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62781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5C8394A-EE3E-4340-A5A6-85DD03720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7B50046-215B-466D-A68C-72F160C227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173D52A-E624-463B-BEA5-2475E348DE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95B62CED-D8B1-4938-8F33-E9843D0D4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15905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12DAF809-A75D-4CDC-B466-D99950E4B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D9D3F96-00F5-4692-B05E-914FBCBEB4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15A66CEB-156C-4ABE-974C-E7F4D4F3B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6734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EA6C548-AB1A-4A79-9713-24FFA6BA37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01D956C-78CC-455F-84B2-94D03C320B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CD188152-5DDF-4661-BF39-9A2AE560FBE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EBD6D06B-DDCF-488A-9D7C-821DCD157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82FC6CA-DA39-4346-8E2D-B66A9EE245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90ADC77-C729-49B0-82ED-6B462609D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5736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D151BE-A01A-4427-821F-92226722E3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8341ADC3-692B-42E4-B8B7-C8CFDF501BC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2797E11-5D08-4599-81CA-D98368BC215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002FE91-B04E-4EDA-B61F-57C8C4F170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F329A34-0393-4BFC-89C3-B4DF06920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FC073F-E5BA-419E-B724-BF12793FA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1160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26E7821-02EA-4662-A860-2C0AAC0CDE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96370C0-156B-4ECA-8B62-53D7F1CA50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3DE9CCF-FAD1-4086-94B5-142DCEDD19A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B6117C-9265-4DEE-817A-CC85C926B565}" type="datetimeFigureOut">
              <a:rPr lang="es-ES" smtClean="0"/>
              <a:t>15/07/2020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9B5799B-DD57-46D5-B433-3CBE1E6519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1392865-A8C0-4599-9753-28D592AE335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6232-2804-440D-B378-FE73D8F092A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6009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lipse 6">
            <a:extLst>
              <a:ext uri="{FF2B5EF4-FFF2-40B4-BE49-F238E27FC236}">
                <a16:creationId xmlns:a16="http://schemas.microsoft.com/office/drawing/2014/main" id="{C7027CA3-63B0-4DF5-977D-D382BA9091ED}"/>
              </a:ext>
            </a:extLst>
          </p:cNvPr>
          <p:cNvSpPr/>
          <p:nvPr/>
        </p:nvSpPr>
        <p:spPr>
          <a:xfrm>
            <a:off x="3326130" y="726120"/>
            <a:ext cx="5040000" cy="5040000"/>
          </a:xfrm>
          <a:prstGeom prst="ellipse">
            <a:avLst/>
          </a:prstGeom>
          <a:solidFill>
            <a:srgbClr val="FB57D8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9" name="Elipse 8">
            <a:extLst>
              <a:ext uri="{FF2B5EF4-FFF2-40B4-BE49-F238E27FC236}">
                <a16:creationId xmlns:a16="http://schemas.microsoft.com/office/drawing/2014/main" id="{4CE05985-2DFE-40D5-983D-95BD0A016CFA}"/>
              </a:ext>
            </a:extLst>
          </p:cNvPr>
          <p:cNvSpPr/>
          <p:nvPr/>
        </p:nvSpPr>
        <p:spPr>
          <a:xfrm>
            <a:off x="3686130" y="1114380"/>
            <a:ext cx="4320000" cy="4320000"/>
          </a:xfrm>
          <a:prstGeom prst="ellipse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grpSp>
        <p:nvGrpSpPr>
          <p:cNvPr id="15" name="Grupo 14">
            <a:extLst>
              <a:ext uri="{FF2B5EF4-FFF2-40B4-BE49-F238E27FC236}">
                <a16:creationId xmlns:a16="http://schemas.microsoft.com/office/drawing/2014/main" id="{28BB403F-053E-42E0-8253-CE08FD567746}"/>
              </a:ext>
            </a:extLst>
          </p:cNvPr>
          <p:cNvGrpSpPr/>
          <p:nvPr/>
        </p:nvGrpSpPr>
        <p:grpSpPr>
          <a:xfrm>
            <a:off x="5509259" y="2228850"/>
            <a:ext cx="731205" cy="1931670"/>
            <a:chOff x="5509259" y="2228850"/>
            <a:chExt cx="731205" cy="1931670"/>
          </a:xfrm>
          <a:solidFill>
            <a:schemeClr val="bg1"/>
          </a:solidFill>
        </p:grpSpPr>
        <p:sp>
          <p:nvSpPr>
            <p:cNvPr id="10" name="Rectángulo 9">
              <a:extLst>
                <a:ext uri="{FF2B5EF4-FFF2-40B4-BE49-F238E27FC236}">
                  <a16:creationId xmlns:a16="http://schemas.microsoft.com/office/drawing/2014/main" id="{EFCFE6C4-EF46-461C-942A-EC00D8357A40}"/>
                </a:ext>
              </a:extLst>
            </p:cNvPr>
            <p:cNvSpPr/>
            <p:nvPr/>
          </p:nvSpPr>
          <p:spPr>
            <a:xfrm>
              <a:off x="5509259" y="2228850"/>
              <a:ext cx="731205" cy="1931670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cxnSp>
          <p:nvCxnSpPr>
            <p:cNvPr id="12" name="Conector recto de flecha 11">
              <a:extLst>
                <a:ext uri="{FF2B5EF4-FFF2-40B4-BE49-F238E27FC236}">
                  <a16:creationId xmlns:a16="http://schemas.microsoft.com/office/drawing/2014/main" id="{160D2A91-6176-4818-8199-93D3C388D44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875020" y="2343150"/>
              <a:ext cx="0" cy="902970"/>
            </a:xfrm>
            <a:prstGeom prst="straightConnector1">
              <a:avLst/>
            </a:prstGeom>
            <a:grpFill/>
            <a:ln w="762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0024385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60000"/>
    </mc:Choice>
    <mc:Fallback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Marisol Talaya</dc:creator>
  <cp:lastModifiedBy>Marisol Talaya</cp:lastModifiedBy>
  <cp:revision>4</cp:revision>
  <dcterms:created xsi:type="dcterms:W3CDTF">2020-07-15T16:13:44Z</dcterms:created>
  <dcterms:modified xsi:type="dcterms:W3CDTF">2020-07-15T17:08:37Z</dcterms:modified>
</cp:coreProperties>
</file>