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6383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19904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33138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6972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0355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7963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3922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07863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343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5756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21109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AE37E-45E1-44B7-8A29-922485D8FAE2}" type="datetimeFigureOut">
              <a:rPr lang="es-ES_tradnl" smtClean="0"/>
              <a:t>05/07/2020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89A2F-9A93-4C4C-BA0F-62105805661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1676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loj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43808" y="2420888"/>
            <a:ext cx="3419872" cy="2271602"/>
          </a:xfrm>
          <a:prstGeom prst="rect">
            <a:avLst/>
          </a:prstGeom>
        </p:spPr>
      </p:pic>
      <p:sp>
        <p:nvSpPr>
          <p:cNvPr id="7" name="6 Marco"/>
          <p:cNvSpPr/>
          <p:nvPr/>
        </p:nvSpPr>
        <p:spPr>
          <a:xfrm>
            <a:off x="2699792" y="2132856"/>
            <a:ext cx="3816424" cy="288032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8" name="7 Marco"/>
          <p:cNvSpPr/>
          <p:nvPr/>
        </p:nvSpPr>
        <p:spPr>
          <a:xfrm>
            <a:off x="2699792" y="1772816"/>
            <a:ext cx="720080" cy="36004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9" name="8 Marco"/>
          <p:cNvSpPr/>
          <p:nvPr/>
        </p:nvSpPr>
        <p:spPr>
          <a:xfrm>
            <a:off x="4860032" y="1772816"/>
            <a:ext cx="1656184" cy="36004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1" name="10 Marco"/>
          <p:cNvSpPr/>
          <p:nvPr/>
        </p:nvSpPr>
        <p:spPr>
          <a:xfrm>
            <a:off x="5796216" y="5013176"/>
            <a:ext cx="720000" cy="396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  <p:sp>
        <p:nvSpPr>
          <p:cNvPr id="12" name="11 Marco"/>
          <p:cNvSpPr/>
          <p:nvPr/>
        </p:nvSpPr>
        <p:spPr>
          <a:xfrm>
            <a:off x="2699792" y="5013176"/>
            <a:ext cx="720000" cy="396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280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xplosión 2"/>
          <p:cNvSpPr/>
          <p:nvPr/>
        </p:nvSpPr>
        <p:spPr>
          <a:xfrm rot="21092902">
            <a:off x="971600" y="0"/>
            <a:ext cx="7200800" cy="6453336"/>
          </a:xfrm>
          <a:prstGeom prst="irregularSeal2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8000" dirty="0" smtClean="0">
                <a:solidFill>
                  <a:srgbClr val="FFC000"/>
                </a:solidFill>
                <a:latin typeface="BonesOfGaramond" panose="02000603000000000000" pitchFamily="2" charset="0"/>
              </a:rPr>
              <a:t>TIEMPO </a:t>
            </a:r>
            <a:endParaRPr lang="es-ES_tradnl" sz="8000" dirty="0">
              <a:solidFill>
                <a:srgbClr val="FFC000"/>
              </a:solidFill>
              <a:latin typeface="BonesOfGaramond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34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</Words>
  <Application>Microsoft Office PowerPoint</Application>
  <PresentationFormat>Presentación en pantalla (4:3)</PresentationFormat>
  <Paragraphs>1</Paragraphs>
  <Slides>2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4</cp:revision>
  <dcterms:created xsi:type="dcterms:W3CDTF">2020-07-05T16:47:47Z</dcterms:created>
  <dcterms:modified xsi:type="dcterms:W3CDTF">2020-07-05T17:23:35Z</dcterms:modified>
</cp:coreProperties>
</file>