
<file path=[Content_Types].xml><?xml version="1.0" encoding="utf-8"?>
<Types xmlns="http://schemas.openxmlformats.org/package/2006/content-types">
  <Default Extension="png" ContentType="image/png"/>
  <Default Extension="m4a" ContentType="audio/mp4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CD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96" y="1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3B97F-D60A-4AAC-AA46-8BA008AC7DC9}" type="datetimeFigureOut">
              <a:rPr lang="es-ES" smtClean="0"/>
              <a:t>14/07/2020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3A9B2-26EB-4AF0-90C3-9FDB4156F98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10478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3B97F-D60A-4AAC-AA46-8BA008AC7DC9}" type="datetimeFigureOut">
              <a:rPr lang="es-ES" smtClean="0"/>
              <a:t>14/07/2020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3A9B2-26EB-4AF0-90C3-9FDB4156F98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72485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3B97F-D60A-4AAC-AA46-8BA008AC7DC9}" type="datetimeFigureOut">
              <a:rPr lang="es-ES" smtClean="0"/>
              <a:t>14/07/2020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3A9B2-26EB-4AF0-90C3-9FDB4156F98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06594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3B97F-D60A-4AAC-AA46-8BA008AC7DC9}" type="datetimeFigureOut">
              <a:rPr lang="es-ES" smtClean="0"/>
              <a:t>14/07/2020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3A9B2-26EB-4AF0-90C3-9FDB4156F98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5083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3B97F-D60A-4AAC-AA46-8BA008AC7DC9}" type="datetimeFigureOut">
              <a:rPr lang="es-ES" smtClean="0"/>
              <a:t>14/07/2020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3A9B2-26EB-4AF0-90C3-9FDB4156F98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38068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3B97F-D60A-4AAC-AA46-8BA008AC7DC9}" type="datetimeFigureOut">
              <a:rPr lang="es-ES" smtClean="0"/>
              <a:t>14/07/2020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3A9B2-26EB-4AF0-90C3-9FDB4156F98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73464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3B97F-D60A-4AAC-AA46-8BA008AC7DC9}" type="datetimeFigureOut">
              <a:rPr lang="es-ES" smtClean="0"/>
              <a:t>14/07/2020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3A9B2-26EB-4AF0-90C3-9FDB4156F98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325567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3B97F-D60A-4AAC-AA46-8BA008AC7DC9}" type="datetimeFigureOut">
              <a:rPr lang="es-ES" smtClean="0"/>
              <a:t>14/07/2020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3A9B2-26EB-4AF0-90C3-9FDB4156F98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72896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3B97F-D60A-4AAC-AA46-8BA008AC7DC9}" type="datetimeFigureOut">
              <a:rPr lang="es-ES" smtClean="0"/>
              <a:t>14/07/2020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3A9B2-26EB-4AF0-90C3-9FDB4156F98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66204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3B97F-D60A-4AAC-AA46-8BA008AC7DC9}" type="datetimeFigureOut">
              <a:rPr lang="es-ES" smtClean="0"/>
              <a:t>14/07/2020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3A9B2-26EB-4AF0-90C3-9FDB4156F98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89188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3B97F-D60A-4AAC-AA46-8BA008AC7DC9}" type="datetimeFigureOut">
              <a:rPr lang="es-ES" smtClean="0"/>
              <a:t>14/07/2020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3A9B2-26EB-4AF0-90C3-9FDB4156F98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01471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F3B97F-D60A-4AAC-AA46-8BA008AC7DC9}" type="datetimeFigureOut">
              <a:rPr lang="es-ES" smtClean="0"/>
              <a:t>14/07/2020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E3A9B2-26EB-4AF0-90C3-9FDB4156F98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21554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e 3"/>
          <p:cNvSpPr/>
          <p:nvPr/>
        </p:nvSpPr>
        <p:spPr>
          <a:xfrm>
            <a:off x="3098307" y="861135"/>
            <a:ext cx="5040000" cy="5040000"/>
          </a:xfrm>
          <a:prstGeom prst="ellipse">
            <a:avLst/>
          </a:prstGeom>
          <a:solidFill>
            <a:srgbClr val="5DCDD3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Elipse 4"/>
          <p:cNvSpPr/>
          <p:nvPr/>
        </p:nvSpPr>
        <p:spPr>
          <a:xfrm>
            <a:off x="3457047" y="1221135"/>
            <a:ext cx="4320000" cy="4320000"/>
          </a:xfrm>
          <a:prstGeom prst="ellipse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9" name="Grupo 18"/>
          <p:cNvGrpSpPr/>
          <p:nvPr/>
        </p:nvGrpSpPr>
        <p:grpSpPr>
          <a:xfrm>
            <a:off x="5120537" y="1579822"/>
            <a:ext cx="976543" cy="3488350"/>
            <a:chOff x="5130035" y="1353156"/>
            <a:chExt cx="976543" cy="3431907"/>
          </a:xfrm>
        </p:grpSpPr>
        <p:sp>
          <p:nvSpPr>
            <p:cNvPr id="6" name="Rectángulo 5"/>
            <p:cNvSpPr/>
            <p:nvPr/>
          </p:nvSpPr>
          <p:spPr>
            <a:xfrm>
              <a:off x="5130035" y="1740023"/>
              <a:ext cx="976543" cy="30450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cxnSp>
          <p:nvCxnSpPr>
            <p:cNvPr id="8" name="flecha"/>
            <p:cNvCxnSpPr/>
            <p:nvPr/>
          </p:nvCxnSpPr>
          <p:spPr>
            <a:xfrm flipH="1" flipV="1">
              <a:off x="5588259" y="1353156"/>
              <a:ext cx="3541" cy="2007643"/>
            </a:xfrm>
            <a:prstGeom prst="straightConnector1">
              <a:avLst/>
            </a:prstGeom>
            <a:ln w="762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CARTEL TIEMPO"/>
          <p:cNvSpPr/>
          <p:nvPr/>
        </p:nvSpPr>
        <p:spPr>
          <a:xfrm>
            <a:off x="3918812" y="2261675"/>
            <a:ext cx="3347431" cy="23040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800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Adigiana Toybox" panose="02000500000000000000" pitchFamily="2" charset="0"/>
              </a:rPr>
              <a:t>TIEMPO</a:t>
            </a:r>
            <a:endParaRPr lang="es-ES" sz="4800" dirty="0"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  <a:latin typeface="Adigiana Toybox" panose="02000500000000000000" pitchFamily="2" charset="0"/>
            </a:endParaRPr>
          </a:p>
        </p:txBody>
      </p:sp>
      <p:sp>
        <p:nvSpPr>
          <p:cNvPr id="12" name="tiempo"/>
          <p:cNvSpPr/>
          <p:nvPr/>
        </p:nvSpPr>
        <p:spPr>
          <a:xfrm>
            <a:off x="5130035" y="568172"/>
            <a:ext cx="1191322" cy="9459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000" dirty="0" smtClean="0">
                <a:solidFill>
                  <a:schemeClr val="tx1"/>
                </a:solidFill>
              </a:rPr>
              <a:t>60”</a:t>
            </a:r>
            <a:endParaRPr lang="es-ES" sz="4000" dirty="0">
              <a:solidFill>
                <a:schemeClr val="tx1"/>
              </a:solidFill>
            </a:endParaRPr>
          </a:p>
        </p:txBody>
      </p:sp>
      <p:sp>
        <p:nvSpPr>
          <p:cNvPr id="13" name="Rectángulo 12"/>
          <p:cNvSpPr/>
          <p:nvPr/>
        </p:nvSpPr>
        <p:spPr>
          <a:xfrm>
            <a:off x="7433997" y="2560579"/>
            <a:ext cx="1191322" cy="9459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000" dirty="0" smtClean="0">
                <a:solidFill>
                  <a:schemeClr val="tx1"/>
                </a:solidFill>
              </a:rPr>
              <a:t>45”</a:t>
            </a:r>
            <a:endParaRPr lang="es-ES" sz="4000" dirty="0">
              <a:solidFill>
                <a:schemeClr val="tx1"/>
              </a:solidFill>
            </a:endParaRPr>
          </a:p>
        </p:txBody>
      </p:sp>
      <p:sp>
        <p:nvSpPr>
          <p:cNvPr id="14" name="Rectángulo 13"/>
          <p:cNvSpPr/>
          <p:nvPr/>
        </p:nvSpPr>
        <p:spPr>
          <a:xfrm>
            <a:off x="5130035" y="5248172"/>
            <a:ext cx="1191322" cy="9459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000" dirty="0" smtClean="0">
                <a:solidFill>
                  <a:schemeClr val="tx1"/>
                </a:solidFill>
              </a:rPr>
              <a:t>30”</a:t>
            </a:r>
            <a:endParaRPr lang="es-ES" sz="4000" dirty="0">
              <a:solidFill>
                <a:schemeClr val="tx1"/>
              </a:solidFill>
            </a:endParaRPr>
          </a:p>
        </p:txBody>
      </p:sp>
      <p:sp>
        <p:nvSpPr>
          <p:cNvPr id="15" name="Rectángulo 14"/>
          <p:cNvSpPr/>
          <p:nvPr/>
        </p:nvSpPr>
        <p:spPr>
          <a:xfrm>
            <a:off x="2727490" y="2789580"/>
            <a:ext cx="1191322" cy="9459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000" dirty="0" smtClean="0">
                <a:solidFill>
                  <a:schemeClr val="tx1"/>
                </a:solidFill>
              </a:rPr>
              <a:t>15”</a:t>
            </a:r>
            <a:endParaRPr lang="es-ES" sz="4000" dirty="0">
              <a:solidFill>
                <a:schemeClr val="tx1"/>
              </a:solidFill>
            </a:endParaRPr>
          </a:p>
        </p:txBody>
      </p:sp>
      <p:grpSp>
        <p:nvGrpSpPr>
          <p:cNvPr id="18" name="botón"/>
          <p:cNvGrpSpPr/>
          <p:nvPr/>
        </p:nvGrpSpPr>
        <p:grpSpPr>
          <a:xfrm>
            <a:off x="4991904" y="131633"/>
            <a:ext cx="1250286" cy="699969"/>
            <a:chOff x="4991904" y="131633"/>
            <a:chExt cx="1250286" cy="699969"/>
          </a:xfrm>
        </p:grpSpPr>
        <p:sp>
          <p:nvSpPr>
            <p:cNvPr id="16" name="Rectángulo 15"/>
            <p:cNvSpPr/>
            <p:nvPr/>
          </p:nvSpPr>
          <p:spPr>
            <a:xfrm>
              <a:off x="5435055" y="485372"/>
              <a:ext cx="363984" cy="346230"/>
            </a:xfrm>
            <a:prstGeom prst="rect">
              <a:avLst/>
            </a:prstGeom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7" name="Rectángulo 16"/>
            <p:cNvSpPr/>
            <p:nvPr/>
          </p:nvSpPr>
          <p:spPr>
            <a:xfrm>
              <a:off x="4991904" y="131633"/>
              <a:ext cx="1250286" cy="343956"/>
            </a:xfrm>
            <a:prstGeom prst="rect">
              <a:avLst/>
            </a:prstGeom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23" name="Rectángulo 22"/>
          <p:cNvSpPr/>
          <p:nvPr/>
        </p:nvSpPr>
        <p:spPr>
          <a:xfrm>
            <a:off x="3114579" y="1550691"/>
            <a:ext cx="1191322" cy="9459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000" dirty="0" smtClean="0">
                <a:solidFill>
                  <a:schemeClr val="tx1"/>
                </a:solidFill>
              </a:rPr>
              <a:t>10”</a:t>
            </a:r>
            <a:endParaRPr lang="es-ES" sz="4000" dirty="0">
              <a:solidFill>
                <a:schemeClr val="tx1"/>
              </a:solidFill>
            </a:endParaRPr>
          </a:p>
        </p:txBody>
      </p:sp>
      <p:sp>
        <p:nvSpPr>
          <p:cNvPr id="24" name="Rectángulo 23"/>
          <p:cNvSpPr/>
          <p:nvPr/>
        </p:nvSpPr>
        <p:spPr>
          <a:xfrm>
            <a:off x="4075019" y="748172"/>
            <a:ext cx="1191322" cy="9459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000" dirty="0" smtClean="0">
                <a:solidFill>
                  <a:schemeClr val="tx1"/>
                </a:solidFill>
              </a:rPr>
              <a:t>5”</a:t>
            </a:r>
            <a:endParaRPr lang="es-ES" sz="4000" dirty="0">
              <a:solidFill>
                <a:schemeClr val="tx1"/>
              </a:solidFill>
            </a:endParaRPr>
          </a:p>
        </p:txBody>
      </p:sp>
      <p:pic>
        <p:nvPicPr>
          <p:cNvPr id="7" name="Sonido grabado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5534470" y="3395433"/>
            <a:ext cx="487363" cy="487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0066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9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53" presetClass="entr" presetSubtype="16" fill="hold" grpId="0" nodeType="withEffect">
                                  <p:stCondLst>
                                    <p:cond delay="59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" presetClass="mediacall" presetSubtype="0" fill="hold" nodeType="withEffect">
                                  <p:stCondLst>
                                    <p:cond delay="59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" dur="8422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audio>
              <p:cMediaNode vol="100000">
                <p:cTn id="14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  <p:bldLst>
      <p:bldP spid="20" grpId="0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13</Words>
  <Application>Microsoft Office PowerPoint</Application>
  <PresentationFormat>Panorámica</PresentationFormat>
  <Paragraphs>7</Paragraphs>
  <Slides>1</Slides>
  <Notes>0</Notes>
  <HiddenSlides>0</HiddenSlides>
  <MMClips>1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Adigiana Toybox</vt:lpstr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Cuenta Microsoft</dc:creator>
  <cp:lastModifiedBy>Cuenta Microsoft</cp:lastModifiedBy>
  <cp:revision>7</cp:revision>
  <dcterms:created xsi:type="dcterms:W3CDTF">2020-07-14T21:14:16Z</dcterms:created>
  <dcterms:modified xsi:type="dcterms:W3CDTF">2020-07-14T21:51:18Z</dcterms:modified>
</cp:coreProperties>
</file>