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7F"/>
    <a:srgbClr val="B80069"/>
    <a:srgbClr val="FF71C2"/>
    <a:srgbClr val="FF1D9E"/>
    <a:srgbClr val="FF9FD6"/>
    <a:srgbClr val="FFE1F2"/>
    <a:srgbClr val="FFA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81-4E44-87B7-C8821D0045ED}"/>
              </c:ext>
            </c:extLst>
          </c:dPt>
          <c:dPt>
            <c:idx val="1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1-4E44-87B7-C8821D0045ED}"/>
              </c:ext>
            </c:extLst>
          </c:dPt>
          <c:dPt>
            <c:idx val="2"/>
            <c:bubble3D val="0"/>
            <c:spPr>
              <a:solidFill>
                <a:srgbClr val="FF1D9E">
                  <a:alpha val="65882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681-4E44-87B7-C8821D0045ED}"/>
              </c:ext>
            </c:extLst>
          </c:dPt>
          <c:dPt>
            <c:idx val="3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1-4E44-87B7-C8821D0045ED}"/>
              </c:ext>
            </c:extLst>
          </c:dPt>
          <c:dPt>
            <c:idx val="4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681-4E44-87B7-C8821D0045ED}"/>
              </c:ext>
            </c:extLst>
          </c:dPt>
          <c:dPt>
            <c:idx val="5"/>
            <c:bubble3D val="0"/>
            <c:spPr>
              <a:solidFill>
                <a:srgbClr val="FFA7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81-4E44-87B7-C8821D0045ED}"/>
              </c:ext>
            </c:extLst>
          </c:dPt>
          <c:dPt>
            <c:idx val="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681-4E44-87B7-C8821D0045ED}"/>
              </c:ext>
            </c:extLst>
          </c:dPt>
          <c:dPt>
            <c:idx val="7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81-4E44-87B7-C8821D0045ED}"/>
              </c:ext>
            </c:extLst>
          </c:dPt>
          <c:dPt>
            <c:idx val="8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681-4E44-87B7-C8821D0045ED}"/>
              </c:ext>
            </c:extLst>
          </c:dPt>
          <c:dPt>
            <c:idx val="9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81-4E44-87B7-C8821D0045ED}"/>
              </c:ext>
            </c:extLst>
          </c:dPt>
          <c:dPt>
            <c:idx val="10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681-4E44-87B7-C8821D0045ED}"/>
              </c:ext>
            </c:extLst>
          </c:dPt>
          <c:dPt>
            <c:idx val="11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81-4E44-87B7-C8821D0045ED}"/>
              </c:ext>
            </c:extLst>
          </c:dPt>
          <c:dPt>
            <c:idx val="12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4681-4E44-87B7-C8821D0045ED}"/>
              </c:ext>
            </c:extLst>
          </c:dPt>
          <c:dPt>
            <c:idx val="13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681-4E44-87B7-C8821D0045ED}"/>
              </c:ext>
            </c:extLst>
          </c:dPt>
          <c:dPt>
            <c:idx val="14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681-4E44-87B7-C8821D0045ED}"/>
              </c:ext>
            </c:extLst>
          </c:dPt>
          <c:dPt>
            <c:idx val="15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681-4E44-87B7-C8821D0045ED}"/>
              </c:ext>
            </c:extLst>
          </c:dPt>
          <c:dPt>
            <c:idx val="1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681-4E44-87B7-C8821D0045ED}"/>
              </c:ext>
            </c:extLst>
          </c:dPt>
          <c:dPt>
            <c:idx val="17"/>
            <c:bubble3D val="0"/>
            <c:spPr>
              <a:solidFill>
                <a:srgbClr val="FFA7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681-4E44-87B7-C8821D0045ED}"/>
              </c:ext>
            </c:extLst>
          </c:dPt>
          <c:dPt>
            <c:idx val="18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681-4E44-87B7-C8821D0045ED}"/>
              </c:ext>
            </c:extLst>
          </c:dPt>
          <c:dPt>
            <c:idx val="19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681-4E44-87B7-C8821D0045ED}"/>
              </c:ext>
            </c:extLst>
          </c:dPt>
          <c:dPt>
            <c:idx val="20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681-4E44-87B7-C8821D0045ED}"/>
              </c:ext>
            </c:extLst>
          </c:dPt>
          <c:dPt>
            <c:idx val="21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681-4E44-87B7-C8821D0045ED}"/>
              </c:ext>
            </c:extLst>
          </c:dPt>
          <c:dPt>
            <c:idx val="22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681-4E44-87B7-C8821D0045ED}"/>
              </c:ext>
            </c:extLst>
          </c:dPt>
          <c:dPt>
            <c:idx val="23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681-4E44-87B7-C8821D0045ED}"/>
              </c:ext>
            </c:extLst>
          </c:dPt>
          <c:dPt>
            <c:idx val="24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681-4E44-87B7-C8821D0045ED}"/>
              </c:ext>
            </c:extLst>
          </c:dPt>
          <c:dPt>
            <c:idx val="25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681-4E44-87B7-C8821D0045ED}"/>
              </c:ext>
            </c:extLst>
          </c:dPt>
          <c:dPt>
            <c:idx val="2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1-4E44-87B7-C8821D0045ED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Hoja1!$A$2:$A$28</c:f>
              <c:strCache>
                <c:ptCount val="2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W</c:v>
                </c:pt>
                <c:pt idx="24">
                  <c:v>X</c:v>
                </c:pt>
                <c:pt idx="25">
                  <c:v>Y</c:v>
                </c:pt>
                <c:pt idx="26">
                  <c:v>Z</c:v>
                </c:pt>
              </c:strCache>
            </c:strRef>
          </c:cat>
          <c:val>
            <c:numRef>
              <c:f>Hoja1!$B$2:$B$30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1-4E44-87B7-C8821D004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81-4E44-87B7-C8821D0045ED}"/>
              </c:ext>
            </c:extLst>
          </c:dPt>
          <c:dPt>
            <c:idx val="1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1-4E44-87B7-C8821D0045ED}"/>
              </c:ext>
            </c:extLst>
          </c:dPt>
          <c:dPt>
            <c:idx val="2"/>
            <c:bubble3D val="0"/>
            <c:spPr>
              <a:solidFill>
                <a:srgbClr val="FF1D9E">
                  <a:alpha val="65882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681-4E44-87B7-C8821D0045ED}"/>
              </c:ext>
            </c:extLst>
          </c:dPt>
          <c:dPt>
            <c:idx val="3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1-4E44-87B7-C8821D0045ED}"/>
              </c:ext>
            </c:extLst>
          </c:dPt>
          <c:dPt>
            <c:idx val="4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681-4E44-87B7-C8821D0045ED}"/>
              </c:ext>
            </c:extLst>
          </c:dPt>
          <c:dPt>
            <c:idx val="5"/>
            <c:bubble3D val="0"/>
            <c:spPr>
              <a:solidFill>
                <a:srgbClr val="FFA7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81-4E44-87B7-C8821D0045ED}"/>
              </c:ext>
            </c:extLst>
          </c:dPt>
          <c:dPt>
            <c:idx val="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681-4E44-87B7-C8821D0045ED}"/>
              </c:ext>
            </c:extLst>
          </c:dPt>
          <c:dPt>
            <c:idx val="7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81-4E44-87B7-C8821D0045ED}"/>
              </c:ext>
            </c:extLst>
          </c:dPt>
          <c:dPt>
            <c:idx val="8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681-4E44-87B7-C8821D0045ED}"/>
              </c:ext>
            </c:extLst>
          </c:dPt>
          <c:dPt>
            <c:idx val="9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81-4E44-87B7-C8821D0045ED}"/>
              </c:ext>
            </c:extLst>
          </c:dPt>
          <c:dPt>
            <c:idx val="10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681-4E44-87B7-C8821D0045ED}"/>
              </c:ext>
            </c:extLst>
          </c:dPt>
          <c:dPt>
            <c:idx val="11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81-4E44-87B7-C8821D0045ED}"/>
              </c:ext>
            </c:extLst>
          </c:dPt>
          <c:dPt>
            <c:idx val="12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4681-4E44-87B7-C8821D0045ED}"/>
              </c:ext>
            </c:extLst>
          </c:dPt>
          <c:dPt>
            <c:idx val="13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681-4E44-87B7-C8821D0045ED}"/>
              </c:ext>
            </c:extLst>
          </c:dPt>
          <c:dPt>
            <c:idx val="14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681-4E44-87B7-C8821D0045ED}"/>
              </c:ext>
            </c:extLst>
          </c:dPt>
          <c:dPt>
            <c:idx val="15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681-4E44-87B7-C8821D0045ED}"/>
              </c:ext>
            </c:extLst>
          </c:dPt>
          <c:dPt>
            <c:idx val="1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681-4E44-87B7-C8821D0045ED}"/>
              </c:ext>
            </c:extLst>
          </c:dPt>
          <c:dPt>
            <c:idx val="17"/>
            <c:bubble3D val="0"/>
            <c:spPr>
              <a:solidFill>
                <a:srgbClr val="FFA7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681-4E44-87B7-C8821D0045ED}"/>
              </c:ext>
            </c:extLst>
          </c:dPt>
          <c:dPt>
            <c:idx val="18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681-4E44-87B7-C8821D0045ED}"/>
              </c:ext>
            </c:extLst>
          </c:dPt>
          <c:dPt>
            <c:idx val="19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681-4E44-87B7-C8821D0045ED}"/>
              </c:ext>
            </c:extLst>
          </c:dPt>
          <c:dPt>
            <c:idx val="20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681-4E44-87B7-C8821D0045ED}"/>
              </c:ext>
            </c:extLst>
          </c:dPt>
          <c:dPt>
            <c:idx val="21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681-4E44-87B7-C8821D0045ED}"/>
              </c:ext>
            </c:extLst>
          </c:dPt>
          <c:dPt>
            <c:idx val="22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681-4E44-87B7-C8821D0045ED}"/>
              </c:ext>
            </c:extLst>
          </c:dPt>
          <c:dPt>
            <c:idx val="23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681-4E44-87B7-C8821D0045ED}"/>
              </c:ext>
            </c:extLst>
          </c:dPt>
          <c:dPt>
            <c:idx val="24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681-4E44-87B7-C8821D0045ED}"/>
              </c:ext>
            </c:extLst>
          </c:dPt>
          <c:dPt>
            <c:idx val="25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681-4E44-87B7-C8821D0045ED}"/>
              </c:ext>
            </c:extLst>
          </c:dPt>
          <c:dPt>
            <c:idx val="2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1-4E44-87B7-C8821D0045ED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Hoja1!$A$2:$A$28</c:f>
              <c:numCache>
                <c:formatCode>General</c:formatCode>
                <c:ptCount val="27"/>
              </c:numCache>
            </c:numRef>
          </c:cat>
          <c:val>
            <c:numRef>
              <c:f>Hoja1!$B$2:$B$30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1-4E44-87B7-C8821D004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0.33696</cdr:x>
      <cdr:y>0.26175</cdr:y>
    </cdr:from>
    <cdr:to>
      <cdr:x>0.44769</cdr:x>
      <cdr:y>0.42784</cdr:y>
    </cdr:to>
    <cdr:pic>
      <cdr:nvPicPr>
        <cdr:cNvPr id="2" name="Imagen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433254">
          <a:off x="2738826" y="1418333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0.55776</cdr:x>
      <cdr:y>0.25988</cdr:y>
    </cdr:from>
    <cdr:to>
      <cdr:x>0.66848</cdr:x>
      <cdr:y>0.42597</cdr:y>
    </cdr:to>
    <cdr:pic>
      <cdr:nvPicPr>
        <cdr:cNvPr id="3" name="Imagen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35127">
          <a:off x="4533439" y="1408213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0.3279</cdr:x>
      <cdr:y>0.55829</cdr:y>
    </cdr:from>
    <cdr:to>
      <cdr:x>0.43863</cdr:x>
      <cdr:y>0.72438</cdr:y>
    </cdr:to>
    <cdr:pic>
      <cdr:nvPicPr>
        <cdr:cNvPr id="4" name="Imagen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992409">
          <a:off x="2665205" y="3025188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0.5551</cdr:x>
      <cdr:y>0.55769</cdr:y>
    </cdr:from>
    <cdr:to>
      <cdr:x>0.66583</cdr:x>
      <cdr:y>0.72378</cdr:y>
    </cdr:to>
    <cdr:pic>
      <cdr:nvPicPr>
        <cdr:cNvPr id="5" name="Imagen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595689">
          <a:off x="4511876" y="3021923"/>
          <a:ext cx="900000" cy="90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27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4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6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7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8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7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6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35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9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3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0AAE-6465-44F7-B9B5-46FCD8AD3F53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93E6-6A5D-435A-B333-03EA2F23454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0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912387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/>
          <p:cNvSpPr/>
          <p:nvPr/>
        </p:nvSpPr>
        <p:spPr>
          <a:xfrm>
            <a:off x="1411705" y="3320715"/>
            <a:ext cx="1240590" cy="1181321"/>
          </a:xfrm>
          <a:prstGeom prst="ellipse">
            <a:avLst/>
          </a:prstGeom>
          <a:solidFill>
            <a:srgbClr val="FF71C2"/>
          </a:solidFill>
          <a:ln w="38100">
            <a:solidFill>
              <a:srgbClr val="DE0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34991" y="1141236"/>
            <a:ext cx="487363" cy="487363"/>
          </a:xfrm>
          <a:prstGeom prst="rect">
            <a:avLst/>
          </a:prstGeom>
        </p:spPr>
      </p:pic>
      <p:sp>
        <p:nvSpPr>
          <p:cNvPr id="9" name="Triángulo isósceles 8"/>
          <p:cNvSpPr/>
          <p:nvPr/>
        </p:nvSpPr>
        <p:spPr>
          <a:xfrm rot="12683446">
            <a:off x="7500013" y="407284"/>
            <a:ext cx="388620" cy="1171399"/>
          </a:xfrm>
          <a:prstGeom prst="triangle">
            <a:avLst/>
          </a:prstGeom>
          <a:solidFill>
            <a:srgbClr val="DE007F"/>
          </a:solidFill>
          <a:ln>
            <a:solidFill>
              <a:srgbClr val="B80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9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0733196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/>
          <p:cNvSpPr/>
          <p:nvPr/>
        </p:nvSpPr>
        <p:spPr>
          <a:xfrm>
            <a:off x="1411705" y="3320715"/>
            <a:ext cx="1240590" cy="1181321"/>
          </a:xfrm>
          <a:prstGeom prst="ellipse">
            <a:avLst/>
          </a:prstGeom>
          <a:solidFill>
            <a:srgbClr val="FF71C2"/>
          </a:solidFill>
          <a:ln w="38100">
            <a:solidFill>
              <a:srgbClr val="DE0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34991" y="1141236"/>
            <a:ext cx="487363" cy="487363"/>
          </a:xfrm>
          <a:prstGeom prst="rect">
            <a:avLst/>
          </a:prstGeom>
        </p:spPr>
      </p:pic>
      <p:sp>
        <p:nvSpPr>
          <p:cNvPr id="9" name="Triángulo isósceles 8"/>
          <p:cNvSpPr/>
          <p:nvPr/>
        </p:nvSpPr>
        <p:spPr>
          <a:xfrm rot="12683446">
            <a:off x="7500013" y="407284"/>
            <a:ext cx="388620" cy="1171399"/>
          </a:xfrm>
          <a:prstGeom prst="triangle">
            <a:avLst/>
          </a:prstGeom>
          <a:solidFill>
            <a:srgbClr val="DE007F"/>
          </a:solidFill>
          <a:ln>
            <a:solidFill>
              <a:srgbClr val="B80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Panorámica</PresentationFormat>
  <Paragraphs>0</Paragraphs>
  <Slides>2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</cp:revision>
  <dcterms:created xsi:type="dcterms:W3CDTF">2020-07-16T18:59:50Z</dcterms:created>
  <dcterms:modified xsi:type="dcterms:W3CDTF">2020-07-16T20:03:28Z</dcterms:modified>
</cp:coreProperties>
</file>