
<file path=[Content_Types].xml><?xml version="1.0" encoding="utf-8"?>
<Types xmlns="http://schemas.openxmlformats.org/package/2006/content-types">
  <Default Extension="jpeg" ContentType="image/jpeg"/>
  <Default Extension="mp3" ContentType="audio/m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94"/>
  </p:normalViewPr>
  <p:slideViewPr>
    <p:cSldViewPr snapToGrid="0" snapToObjects="1">
      <p:cViewPr varScale="1">
        <p:scale>
          <a:sx n="104" d="100"/>
          <a:sy n="104" d="100"/>
        </p:scale>
        <p:origin x="232" y="5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dPt>
            <c:idx val="0"/>
            <c:bubble3D val="0"/>
            <c:spPr>
              <a:solidFill>
                <a:schemeClr val="accent5">
                  <a:tint val="43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5">
                  <a:tint val="5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5">
                  <a:tint val="69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5">
                  <a:tint val="81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chemeClr val="accent5">
                  <a:tint val="94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5"/>
            <c:bubble3D val="0"/>
            <c:spPr>
              <a:solidFill>
                <a:schemeClr val="accent5">
                  <a:shade val="93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6"/>
            <c:bubble3D val="0"/>
            <c:spPr>
              <a:solidFill>
                <a:schemeClr val="accent5">
                  <a:shade val="8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7"/>
            <c:bubble3D val="0"/>
            <c:spPr>
              <a:solidFill>
                <a:schemeClr val="accent5">
                  <a:shade val="68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8"/>
            <c:bubble3D val="0"/>
            <c:spPr>
              <a:solidFill>
                <a:schemeClr val="accent5">
                  <a:shade val="5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9"/>
            <c:bubble3D val="0"/>
            <c:spPr>
              <a:solidFill>
                <a:schemeClr val="accent5">
                  <a:shade val="42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numRef>
              <c:f>Hoja1!$A$2:$A$11</c:f>
              <c:numCache>
                <c:formatCode>General</c:formatCode>
                <c:ptCount val="10"/>
              </c:numCache>
            </c:numRef>
          </c:cat>
          <c:val>
            <c:numRef>
              <c:f>Hoja1!$B$2:$B$11</c:f>
              <c:numCache>
                <c:formatCode>General</c:formatCode>
                <c:ptCount val="10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CE4-1249-832C-344B928B343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E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withinLinearReversed" id="25">
  <a:schemeClr val="accent5"/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image" Target="../media/image1.png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0.51373</cdr:x>
      <cdr:y>0.76169</cdr:y>
    </cdr:from>
    <cdr:to>
      <cdr:x>0.60474</cdr:x>
      <cdr:y>0.91917</cdr:y>
    </cdr:to>
    <cdr:pic>
      <cdr:nvPicPr>
        <cdr:cNvPr id="3" name="Imagen 2" descr="Imagen que contiene señal&#10;&#10;Descripción generada automáticamente">
          <a:extLst xmlns:a="http://schemas.openxmlformats.org/drawingml/2006/main">
            <a:ext uri="{FF2B5EF4-FFF2-40B4-BE49-F238E27FC236}">
              <a16:creationId xmlns:a16="http://schemas.microsoft.com/office/drawing/2014/main" id="{CEC88DF7-250B-3448-866D-F15351218D16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 rot="9248179">
          <a:off x="6095999" y="5223641"/>
          <a:ext cx="1080000" cy="10800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0.29495</cdr:x>
      <cdr:y>0.62152</cdr:y>
    </cdr:from>
    <cdr:to>
      <cdr:x>0.38597</cdr:x>
      <cdr:y>0.779</cdr:y>
    </cdr:to>
    <cdr:pic>
      <cdr:nvPicPr>
        <cdr:cNvPr id="7" name="Imagen 6" descr="Imagen que contiene cuchillo, par&#10;&#10;Descripción generada automáticamente">
          <a:extLst xmlns:a="http://schemas.openxmlformats.org/drawingml/2006/main">
            <a:ext uri="{FF2B5EF4-FFF2-40B4-BE49-F238E27FC236}">
              <a16:creationId xmlns:a16="http://schemas.microsoft.com/office/drawing/2014/main" id="{A6B7AEF1-41DD-4E4C-94AA-3C408AD16971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2"/>
        <a:stretch xmlns:a="http://schemas.openxmlformats.org/drawingml/2006/main">
          <a:fillRect/>
        </a:stretch>
      </cdr:blipFill>
      <cdr:spPr>
        <a:xfrm xmlns:a="http://schemas.openxmlformats.org/drawingml/2006/main">
          <a:off x="3499945" y="4262400"/>
          <a:ext cx="1080000" cy="10800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0.61655</cdr:x>
      <cdr:y>0.61776</cdr:y>
    </cdr:from>
    <cdr:to>
      <cdr:x>0.70757</cdr:x>
      <cdr:y>0.77524</cdr:y>
    </cdr:to>
    <cdr:pic>
      <cdr:nvPicPr>
        <cdr:cNvPr id="11" name="Imagen 10" descr="Imagen que contiene guitarra&#10;&#10;Descripción generada automáticamente">
          <a:extLst xmlns:a="http://schemas.openxmlformats.org/drawingml/2006/main">
            <a:ext uri="{FF2B5EF4-FFF2-40B4-BE49-F238E27FC236}">
              <a16:creationId xmlns:a16="http://schemas.microsoft.com/office/drawing/2014/main" id="{C639B513-9743-384E-A4B9-F46690EF61C6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3"/>
        <a:stretch xmlns:a="http://schemas.openxmlformats.org/drawingml/2006/main">
          <a:fillRect/>
        </a:stretch>
      </cdr:blipFill>
      <cdr:spPr>
        <a:xfrm xmlns:a="http://schemas.openxmlformats.org/drawingml/2006/main" rot="3533827">
          <a:off x="7316110" y="4236579"/>
          <a:ext cx="1080000" cy="10800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0.39801</cdr:x>
      <cdr:y>0.76223</cdr:y>
    </cdr:from>
    <cdr:to>
      <cdr:x>0.48903</cdr:x>
      <cdr:y>0.91972</cdr:y>
    </cdr:to>
    <cdr:pic>
      <cdr:nvPicPr>
        <cdr:cNvPr id="13" name="Imagen 12" descr="Imagen que contiene béisbol&#10;&#10;Descripción generada automáticamente">
          <a:extLst xmlns:a="http://schemas.openxmlformats.org/drawingml/2006/main">
            <a:ext uri="{FF2B5EF4-FFF2-40B4-BE49-F238E27FC236}">
              <a16:creationId xmlns:a16="http://schemas.microsoft.com/office/drawing/2014/main" id="{A2961B8D-7FCA-644F-8764-34C116D3CF62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4"/>
        <a:stretch xmlns:a="http://schemas.openxmlformats.org/drawingml/2006/main">
          <a:fillRect/>
        </a:stretch>
      </cdr:blipFill>
      <cdr:spPr>
        <a:xfrm xmlns:a="http://schemas.openxmlformats.org/drawingml/2006/main">
          <a:off x="4722910" y="5227407"/>
          <a:ext cx="1080000" cy="10800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0.66575</cdr:x>
      <cdr:y>0.42126</cdr:y>
    </cdr:from>
    <cdr:to>
      <cdr:x>0.75676</cdr:x>
      <cdr:y>0.57874</cdr:y>
    </cdr:to>
    <cdr:pic>
      <cdr:nvPicPr>
        <cdr:cNvPr id="15" name="Imagen 14" descr="Imagen que contiene ventana&#10;&#10;Descripción generada automáticamente">
          <a:extLst xmlns:a="http://schemas.openxmlformats.org/drawingml/2006/main">
            <a:ext uri="{FF2B5EF4-FFF2-40B4-BE49-F238E27FC236}">
              <a16:creationId xmlns:a16="http://schemas.microsoft.com/office/drawing/2014/main" id="{7BC4755E-5FE7-4C43-BD7E-7C693935138D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5"/>
        <a:stretch xmlns:a="http://schemas.openxmlformats.org/drawingml/2006/main">
          <a:fillRect/>
        </a:stretch>
      </cdr:blipFill>
      <cdr:spPr>
        <a:xfrm xmlns:a="http://schemas.openxmlformats.org/drawingml/2006/main">
          <a:off x="7899890" y="2889000"/>
          <a:ext cx="1080000" cy="10800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0.26765</cdr:x>
      <cdr:y>0.42126</cdr:y>
    </cdr:from>
    <cdr:to>
      <cdr:x>0.35866</cdr:x>
      <cdr:y>0.57874</cdr:y>
    </cdr:to>
    <cdr:pic>
      <cdr:nvPicPr>
        <cdr:cNvPr id="19" name="Imagen 18" descr="Imagen que contiene señal&#10;&#10;Descripción generada automáticamente">
          <a:extLst xmlns:a="http://schemas.openxmlformats.org/drawingml/2006/main">
            <a:ext uri="{FF2B5EF4-FFF2-40B4-BE49-F238E27FC236}">
              <a16:creationId xmlns:a16="http://schemas.microsoft.com/office/drawing/2014/main" id="{64511E20-63F5-3A49-B3DC-BB470C8F5FB9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6"/>
        <a:stretch xmlns:a="http://schemas.openxmlformats.org/drawingml/2006/main">
          <a:fillRect/>
        </a:stretch>
      </cdr:blipFill>
      <cdr:spPr>
        <a:xfrm xmlns:a="http://schemas.openxmlformats.org/drawingml/2006/main">
          <a:off x="3175944" y="2889000"/>
          <a:ext cx="1080000" cy="10800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0.30775</cdr:x>
      <cdr:y>0.21831</cdr:y>
    </cdr:from>
    <cdr:to>
      <cdr:x>0.39876</cdr:x>
      <cdr:y>0.37579</cdr:y>
    </cdr:to>
    <cdr:pic>
      <cdr:nvPicPr>
        <cdr:cNvPr id="21" name="Imagen 20" descr="Imagen que contiene cuchillo, jugador&#10;&#10;Descripción generada automáticamente">
          <a:extLst xmlns:a="http://schemas.openxmlformats.org/drawingml/2006/main">
            <a:ext uri="{FF2B5EF4-FFF2-40B4-BE49-F238E27FC236}">
              <a16:creationId xmlns:a16="http://schemas.microsoft.com/office/drawing/2014/main" id="{EA6B8BF4-E968-DF4C-8E20-8FFF582E60C0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7"/>
        <a:stretch xmlns:a="http://schemas.openxmlformats.org/drawingml/2006/main">
          <a:fillRect/>
        </a:stretch>
      </cdr:blipFill>
      <cdr:spPr>
        <a:xfrm xmlns:a="http://schemas.openxmlformats.org/drawingml/2006/main" rot="17434694">
          <a:off x="3651766" y="1497146"/>
          <a:ext cx="1080000" cy="10800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0.38593</cdr:x>
      <cdr:y>0.06853</cdr:y>
    </cdr:from>
    <cdr:to>
      <cdr:x>0.47695</cdr:x>
      <cdr:y>0.22601</cdr:y>
    </cdr:to>
    <cdr:pic>
      <cdr:nvPicPr>
        <cdr:cNvPr id="23" name="Imagen 22" descr="Imagen que contiene cable, dibujo&#10;&#10;Descripción generada automáticamente">
          <a:extLst xmlns:a="http://schemas.openxmlformats.org/drawingml/2006/main">
            <a:ext uri="{FF2B5EF4-FFF2-40B4-BE49-F238E27FC236}">
              <a16:creationId xmlns:a16="http://schemas.microsoft.com/office/drawing/2014/main" id="{70CA88BD-273B-8E45-A7A0-1454C972353E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8"/>
        <a:stretch xmlns:a="http://schemas.openxmlformats.org/drawingml/2006/main">
          <a:fillRect/>
        </a:stretch>
      </cdr:blipFill>
      <cdr:spPr>
        <a:xfrm xmlns:a="http://schemas.openxmlformats.org/drawingml/2006/main">
          <a:off x="4579531" y="469986"/>
          <a:ext cx="1080000" cy="10800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0.51373</cdr:x>
      <cdr:y>0.07508</cdr:y>
    </cdr:from>
    <cdr:to>
      <cdr:x>0.60474</cdr:x>
      <cdr:y>0.23256</cdr:y>
    </cdr:to>
    <cdr:pic>
      <cdr:nvPicPr>
        <cdr:cNvPr id="25" name="Imagen 24">
          <a:extLst xmlns:a="http://schemas.openxmlformats.org/drawingml/2006/main">
            <a:ext uri="{FF2B5EF4-FFF2-40B4-BE49-F238E27FC236}">
              <a16:creationId xmlns:a16="http://schemas.microsoft.com/office/drawing/2014/main" id="{8F47AADC-DB9E-FE42-99CF-885F2E606B9F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9"/>
        <a:stretch xmlns:a="http://schemas.openxmlformats.org/drawingml/2006/main">
          <a:fillRect/>
        </a:stretch>
      </cdr:blipFill>
      <cdr:spPr>
        <a:xfrm xmlns:a="http://schemas.openxmlformats.org/drawingml/2006/main">
          <a:off x="6095999" y="514883"/>
          <a:ext cx="1080000" cy="10800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0.60342</cdr:x>
      <cdr:y>0.23646</cdr:y>
    </cdr:from>
    <cdr:to>
      <cdr:x>0.69443</cdr:x>
      <cdr:y>0.39394</cdr:y>
    </cdr:to>
    <cdr:pic>
      <cdr:nvPicPr>
        <cdr:cNvPr id="27" name="Imagen 26">
          <a:extLst xmlns:a="http://schemas.openxmlformats.org/drawingml/2006/main">
            <a:ext uri="{FF2B5EF4-FFF2-40B4-BE49-F238E27FC236}">
              <a16:creationId xmlns:a16="http://schemas.microsoft.com/office/drawing/2014/main" id="{BE779339-3157-5248-AE56-B4E177ED834F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0"/>
        <a:stretch xmlns:a="http://schemas.openxmlformats.org/drawingml/2006/main">
          <a:fillRect/>
        </a:stretch>
      </cdr:blipFill>
      <cdr:spPr>
        <a:xfrm xmlns:a="http://schemas.openxmlformats.org/drawingml/2006/main">
          <a:off x="7160276" y="1621660"/>
          <a:ext cx="1080000" cy="1080000"/>
        </a:xfrm>
        <a:prstGeom xmlns:a="http://schemas.openxmlformats.org/drawingml/2006/main" prst="rect">
          <a:avLst/>
        </a:prstGeom>
      </cdr:spPr>
    </cdr:pic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A11A55-47E4-E942-80A8-88C125819B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F1C6014-E193-9545-BB4F-A2D215DB08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40F7E15-2A18-4A44-A6A7-98A3B2151F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EE537-8E63-7F41-AF18-566661F6D48C}" type="datetimeFigureOut">
              <a:rPr lang="es-ES" smtClean="0"/>
              <a:t>21/7/20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0538642-4063-E747-9970-DE43CB489F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4C961B2-14DB-D648-8442-289B27B727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C29D7-FE83-4544-A09C-CFDCA224CF9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615043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20AED20-C5DB-CE45-BD83-6FF5E04B6E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5C7A6A63-1B4A-134F-88A9-DABE2F67B8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07C297B-31D2-9944-A88F-F60F6ED828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EE537-8E63-7F41-AF18-566661F6D48C}" type="datetimeFigureOut">
              <a:rPr lang="es-ES" smtClean="0"/>
              <a:t>21/7/20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B326D94-9E10-A044-A8EA-D14AE1AA14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1E9E725-F7E4-7E44-A81F-1E79C08E2E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C29D7-FE83-4544-A09C-CFDCA224CF9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293384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EFB18AA5-5893-E74E-8D0C-CE3A23AE312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801633E-FE5A-4D46-9056-103A3CA9EA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E59EF05-BF11-A74E-8B7D-AA940EF85D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EE537-8E63-7F41-AF18-566661F6D48C}" type="datetimeFigureOut">
              <a:rPr lang="es-ES" smtClean="0"/>
              <a:t>21/7/20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0598F35-E535-5D4C-B949-A2A103F771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130CED5-EF91-7542-B85C-648C44297C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C29D7-FE83-4544-A09C-CFDCA224CF9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84535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C3E5EED-242F-D247-A1EE-2C6F9DBB61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50F32FD-2B5F-2745-BD7E-91AE5E51D0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E66C845-458A-4A44-AFF1-7A2A4F07AA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EE537-8E63-7F41-AF18-566661F6D48C}" type="datetimeFigureOut">
              <a:rPr lang="es-ES" smtClean="0"/>
              <a:t>21/7/20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6A10063-C676-C045-8B75-59503585A3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3EEC2C8-20B9-1249-A375-82F29E966B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C29D7-FE83-4544-A09C-CFDCA224CF9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85924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3D17EE0-DB45-9A44-8640-57CED3D0E5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9397285-008B-6044-BCDD-ACF9C4FDB2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2281C7F-0D22-834D-8137-4ADF1B368A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EE537-8E63-7F41-AF18-566661F6D48C}" type="datetimeFigureOut">
              <a:rPr lang="es-ES" smtClean="0"/>
              <a:t>21/7/20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9B6BF08-2F07-834A-900C-B352A73679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7D50E7E-82CB-0A44-9DB6-EDA4CC60C7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C29D7-FE83-4544-A09C-CFDCA224CF9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936978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7C4C167-8578-3C4F-A511-CCF61D48C2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994646F-A5E0-A24E-B4E2-2E5A3B69159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B184E94-69BC-664B-8C91-2E4055ECE3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88A8E63-9790-E943-A97B-9B70650DA1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EE537-8E63-7F41-AF18-566661F6D48C}" type="datetimeFigureOut">
              <a:rPr lang="es-ES" smtClean="0"/>
              <a:t>21/7/20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34398EF-B71C-C249-9FB9-8E42A91673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467A3F2-68F8-834E-ABBB-1337754BBE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C29D7-FE83-4544-A09C-CFDCA224CF9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085222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5C2D083-6154-8849-8AEB-FC77CAC40A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9F86331-7B2D-AD4F-94D8-55A5393ABF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25CB2FE-668A-BF4C-ABC1-1FE7781916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E888999D-EEDA-D942-A5AD-3DB009DC5BC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5CA9F5D-331E-5C44-B6F1-EC93AC8BC83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5273E70B-801E-5048-B66D-A822A2F485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EE537-8E63-7F41-AF18-566661F6D48C}" type="datetimeFigureOut">
              <a:rPr lang="es-ES" smtClean="0"/>
              <a:t>21/7/20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2E06C711-54B0-594A-B6AE-5C3FB838B9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5E1BED50-388D-0A4F-8398-C9C26226DC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C29D7-FE83-4544-A09C-CFDCA224CF9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56277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5B15378-A2FF-8540-89AE-83B35FE70A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CFA3098A-3E33-824C-9FD3-719E08302C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EE537-8E63-7F41-AF18-566661F6D48C}" type="datetimeFigureOut">
              <a:rPr lang="es-ES" smtClean="0"/>
              <a:t>21/7/20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EF6ECC54-74EE-2F44-877C-9D324EA852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056CD51C-6B28-1B4B-ADCC-0A8DFAB37F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C29D7-FE83-4544-A09C-CFDCA224CF9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617420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AEA108A6-C4A9-A645-9ECA-D69027FEEF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EE537-8E63-7F41-AF18-566661F6D48C}" type="datetimeFigureOut">
              <a:rPr lang="es-ES" smtClean="0"/>
              <a:t>21/7/20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15AFC930-C53D-9B4B-B5E0-11A657B7DA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C3D0C10A-D5B9-424E-A442-2837370885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C29D7-FE83-4544-A09C-CFDCA224CF9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19161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C9095A7-A2BC-FA4A-8E24-759FEF8A72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9E02136-F038-A44D-BF9D-D6EB36B476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ADE68C3D-75C4-2445-9276-B1B0E8C962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D1CB4E8-061C-6D4B-9C20-A8503C439A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EE537-8E63-7F41-AF18-566661F6D48C}" type="datetimeFigureOut">
              <a:rPr lang="es-ES" smtClean="0"/>
              <a:t>21/7/20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96AB205-FA82-D24C-84E4-9041599564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D734EA6-6BAF-F544-AAD8-7074542743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C29D7-FE83-4544-A09C-CFDCA224CF9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916099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B4A8F77-1AD2-814E-809E-747D35B469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4366F7A8-A136-1248-B18E-9C468144043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CA9D839C-C522-6749-8E4A-20F74B2C2D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56AA07B-454E-6845-85DC-3C3FA3AD78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EE537-8E63-7F41-AF18-566661F6D48C}" type="datetimeFigureOut">
              <a:rPr lang="es-ES" smtClean="0"/>
              <a:t>21/7/20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190146E-0564-A443-AEAD-E42B7B8349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170BAAD-BB55-4A43-A474-D0C7ED8AAA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C29D7-FE83-4544-A09C-CFDCA224CF9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033031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F045C80F-7723-534E-BEAE-4201F3564F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BB4FAE1-91C3-3641-A412-670BBA7893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10C290C-7683-4942-B472-4794C2D1DD9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3EE537-8E63-7F41-AF18-566661F6D48C}" type="datetimeFigureOut">
              <a:rPr lang="es-ES" smtClean="0"/>
              <a:t>21/7/20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216EF31-C212-BE47-85D6-5F849E64E40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6822AB0-6940-BB40-ADC9-509AFE40660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DC29D7-FE83-4544-A09C-CFDCA224CF9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9413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5" Type="http://schemas.openxmlformats.org/officeDocument/2006/relationships/image" Target="../media/image11.png"/><Relationship Id="rId4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10F49E52-C408-054E-967E-78EB3782545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70586159"/>
              </p:ext>
            </p:extLst>
          </p:nvPr>
        </p:nvGraphicFramePr>
        <p:xfrm>
          <a:off x="1" y="0"/>
          <a:ext cx="11866178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5" name="Elipse 4">
            <a:extLst>
              <a:ext uri="{FF2B5EF4-FFF2-40B4-BE49-F238E27FC236}">
                <a16:creationId xmlns:a16="http://schemas.microsoft.com/office/drawing/2014/main" id="{2721C00D-54E6-B04B-B7CA-34654D737793}"/>
              </a:ext>
            </a:extLst>
          </p:cNvPr>
          <p:cNvSpPr/>
          <p:nvPr/>
        </p:nvSpPr>
        <p:spPr>
          <a:xfrm>
            <a:off x="777766" y="5297214"/>
            <a:ext cx="1080000" cy="108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6" name="Sound 3 at frame 8" descr="Sound 3 at frame 8">
            <a:hlinkClick r:id="" action="ppaction://media"/>
            <a:extLst>
              <a:ext uri="{FF2B5EF4-FFF2-40B4-BE49-F238E27FC236}">
                <a16:creationId xmlns:a16="http://schemas.microsoft.com/office/drawing/2014/main" id="{D3BED3E4-9FBD-544A-A459-92EAB855CE0D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10267221" y="522159"/>
            <a:ext cx="812800" cy="812800"/>
          </a:xfrm>
          <a:prstGeom prst="rect">
            <a:avLst/>
          </a:prstGeom>
        </p:spPr>
      </p:pic>
      <p:sp>
        <p:nvSpPr>
          <p:cNvPr id="7" name="Flecha abajo 6">
            <a:extLst>
              <a:ext uri="{FF2B5EF4-FFF2-40B4-BE49-F238E27FC236}">
                <a16:creationId xmlns:a16="http://schemas.microsoft.com/office/drawing/2014/main" id="{F615B1AA-933E-4F47-9EE6-793BF32A4291}"/>
              </a:ext>
            </a:extLst>
          </p:cNvPr>
          <p:cNvSpPr/>
          <p:nvPr/>
        </p:nvSpPr>
        <p:spPr>
          <a:xfrm rot="17801837">
            <a:off x="2014151" y="605481"/>
            <a:ext cx="679622" cy="1161535"/>
          </a:xfrm>
          <a:prstGeom prst="downArrow">
            <a:avLst/>
          </a:prstGeom>
          <a:ln w="28575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78034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9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2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8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21600000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 vol="80000" showWhenStopped="0">
                <p:cTn id="18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  <p:bldLst>
      <p:bldGraphic spid="4" grpId="0">
        <p:bldAsOne/>
      </p:bldGraphic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0</Words>
  <Application>Microsoft Macintosh PowerPoint</Application>
  <PresentationFormat>Panorámica</PresentationFormat>
  <Paragraphs>0</Paragraphs>
  <Slides>1</Slides>
  <Notes>0</Notes>
  <HiddenSlides>0</HiddenSlides>
  <MMClips>1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Cristina Delgado Hernández</dc:creator>
  <cp:lastModifiedBy>Cristina Delgado Hernández</cp:lastModifiedBy>
  <cp:revision>3</cp:revision>
  <dcterms:created xsi:type="dcterms:W3CDTF">2020-07-21T17:39:17Z</dcterms:created>
  <dcterms:modified xsi:type="dcterms:W3CDTF">2020-07-21T18:13:41Z</dcterms:modified>
</cp:coreProperties>
</file>