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90"/>
  </p:normalViewPr>
  <p:slideViewPr>
    <p:cSldViewPr snapToGrid="0" snapToObjects="1">
      <p:cViewPr varScale="1">
        <p:scale>
          <a:sx n="86" d="100"/>
          <a:sy n="86" d="100"/>
        </p:scale>
        <p:origin x="10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Columna2</c:v>
                </c:pt>
              </c:strCache>
            </c:strRef>
          </c:tx>
          <c:dPt>
            <c:idx val="0"/>
            <c:bubble3D val="0"/>
            <c:spPr>
              <a:solidFill>
                <a:schemeClr val="accent2">
                  <a:tint val="4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FC5-F747-BFD7-B0B82BA1A1ED}"/>
              </c:ext>
            </c:extLst>
          </c:dPt>
          <c:dPt>
            <c:idx val="1"/>
            <c:bubble3D val="0"/>
            <c:spPr>
              <a:solidFill>
                <a:schemeClr val="accent2">
                  <a:tint val="6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FC5-F747-BFD7-B0B82BA1A1ED}"/>
              </c:ext>
            </c:extLst>
          </c:dPt>
          <c:dPt>
            <c:idx val="2"/>
            <c:bubble3D val="0"/>
            <c:spPr>
              <a:solidFill>
                <a:schemeClr val="accent2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FC5-F747-BFD7-B0B82BA1A1ED}"/>
              </c:ext>
            </c:extLst>
          </c:dPt>
          <c:dPt>
            <c:idx val="3"/>
            <c:bubble3D val="0"/>
            <c:spPr>
              <a:solidFill>
                <a:schemeClr val="accent2">
                  <a:tint val="93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FC5-F747-BFD7-B0B82BA1A1ED}"/>
              </c:ext>
            </c:extLst>
          </c:dPt>
          <c:dPt>
            <c:idx val="4"/>
            <c:bubble3D val="0"/>
            <c:spPr>
              <a:solidFill>
                <a:schemeClr val="accent2">
                  <a:shade val="92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FC5-F747-BFD7-B0B82BA1A1ED}"/>
              </c:ext>
            </c:extLst>
          </c:dPt>
          <c:dPt>
            <c:idx val="5"/>
            <c:bubble3D val="0"/>
            <c:spPr>
              <a:solidFill>
                <a:schemeClr val="accent2">
                  <a:shade val="7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FC5-F747-BFD7-B0B82BA1A1ED}"/>
              </c:ext>
            </c:extLst>
          </c:dPt>
          <c:dPt>
            <c:idx val="6"/>
            <c:bubble3D val="0"/>
            <c:spPr>
              <a:solidFill>
                <a:schemeClr val="accent2">
                  <a:shade val="61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FC5-F747-BFD7-B0B82BA1A1ED}"/>
              </c:ext>
            </c:extLst>
          </c:dPt>
          <c:dPt>
            <c:idx val="7"/>
            <c:bubble3D val="0"/>
            <c:spPr>
              <a:solidFill>
                <a:schemeClr val="accent2">
                  <a:shade val="4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FC5-F747-BFD7-B0B82BA1A1E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KG What the Teacher Wants" panose="02000000000000000000" pitchFamily="2" charset="77"/>
                    <a:ea typeface="+mn-ea"/>
                    <a:cs typeface="+mn-cs"/>
                  </a:defRPr>
                </a:pPr>
                <a:endParaRPr lang="es-E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Hoja1!$A$2:$A$9</c:f>
              <c:strCache>
                <c:ptCount val="8"/>
                <c:pt idx="0">
                  <c:v>Qué</c:v>
                </c:pt>
                <c:pt idx="1">
                  <c:v>Quién</c:v>
                </c:pt>
                <c:pt idx="2">
                  <c:v>Cuál</c:v>
                </c:pt>
                <c:pt idx="3">
                  <c:v>Cómo</c:v>
                </c:pt>
                <c:pt idx="4">
                  <c:v>Dónde</c:v>
                </c:pt>
                <c:pt idx="5">
                  <c:v>Cuándo</c:v>
                </c:pt>
                <c:pt idx="6">
                  <c:v>Cuánto/a(s)</c:v>
                </c:pt>
                <c:pt idx="7">
                  <c:v>Por qué</c:v>
                </c:pt>
              </c:strCache>
            </c:strRef>
          </c:cat>
          <c:val>
            <c:numRef>
              <c:f>Hoja1!$B$2:$B$9</c:f>
              <c:numCache>
                <c:formatCode>General</c:formatCode>
                <c:ptCount val="8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88-464B-B835-5DB8B74E4C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C36204-F84D-A440-8113-DC6DA035AC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8FD7756-14ED-FA49-80C3-A078CD87DA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DF8635-487E-0A43-9614-27FF0AF45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C1FF-E9B6-C64A-9CA5-0F83A0DE65E8}" type="datetimeFigureOut">
              <a:rPr lang="es-ES" smtClean="0"/>
              <a:t>14/7/20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27AE20-3BC3-3341-8836-D40BCE138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2A35F2-2D46-3740-91D4-C6893C6B8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FD43-396E-8942-877D-6DBBE508B4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7475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100B2B-9E1C-F44D-A419-0E3DFDE5E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0628990-A101-704F-95B5-41EA8C9EE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1A9552E-2EE6-1440-87D0-5236D32E9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C1FF-E9B6-C64A-9CA5-0F83A0DE65E8}" type="datetimeFigureOut">
              <a:rPr lang="es-ES" smtClean="0"/>
              <a:t>14/7/20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DD1B09-9EF2-334C-8C51-DC5B92E11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A6939D-4348-C446-AEAC-8C6109186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FD43-396E-8942-877D-6DBBE508B4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3422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3007487-2BA5-9843-8336-7EC22A46C7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9444751-FD91-F64D-AC02-53C370F119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B5BE64-6C97-7C47-BEA1-46F2BF783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C1FF-E9B6-C64A-9CA5-0F83A0DE65E8}" type="datetimeFigureOut">
              <a:rPr lang="es-ES" smtClean="0"/>
              <a:t>14/7/20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5B29831-5B5E-ED4D-A1A7-667FA1148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B5086A-4E8A-DA4D-804C-3F1C9CDA4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FD43-396E-8942-877D-6DBBE508B4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664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0679F8-B30C-0F4C-917D-E0DB70DDE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D0B38B-F3C6-D741-A40B-946517B23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6AFBCD-6C39-C549-9632-53E437033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C1FF-E9B6-C64A-9CA5-0F83A0DE65E8}" type="datetimeFigureOut">
              <a:rPr lang="es-ES" smtClean="0"/>
              <a:t>14/7/20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F710EC-80D7-1147-8720-0DE50FE7C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4B9365-8056-9048-8ACA-BBB1C4093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FD43-396E-8942-877D-6DBBE508B4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5613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46153B-D33B-1248-A2E7-DD6B2D51A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5BECDBD-60EA-8842-9F10-9E8EB9D315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8F225C7-760D-0040-B309-24B385EFF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C1FF-E9B6-C64A-9CA5-0F83A0DE65E8}" type="datetimeFigureOut">
              <a:rPr lang="es-ES" smtClean="0"/>
              <a:t>14/7/20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F2A3DF-ED31-CE47-8343-311DE1311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5166A8-F92B-FA48-A540-1087F76FB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FD43-396E-8942-877D-6DBBE508B4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9251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35391A-5F71-1149-91B0-596F85A49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33CDD2-7069-984D-A440-306047F6FF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29AC206-1B27-A946-A27C-9A7A0BF12A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D19D522-33A5-AE40-81A2-A0496E7F5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C1FF-E9B6-C64A-9CA5-0F83A0DE65E8}" type="datetimeFigureOut">
              <a:rPr lang="es-ES" smtClean="0"/>
              <a:t>14/7/20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C9CC0D8-B723-9345-BB63-016C3DF39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8E50A1C-C85C-3F47-A784-6C746B9A5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FD43-396E-8942-877D-6DBBE508B4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605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EB326C-D856-A945-9F52-4FFD3D9743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81E197-E47C-9248-A6C7-A70917B0A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B0FB755-92B3-7E4E-A8F8-E60059676F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0724E79-A65C-EA42-8312-A9DDCDE1F2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A7DA6A6-6354-D240-89DC-9E3102D249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938EFFD-56DD-B042-89E9-353B56D24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C1FF-E9B6-C64A-9CA5-0F83A0DE65E8}" type="datetimeFigureOut">
              <a:rPr lang="es-ES" smtClean="0"/>
              <a:t>14/7/20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042FC05-F2B7-F743-90F4-3B878E102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1313116-F01E-5441-854F-EF42625DC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FD43-396E-8942-877D-6DBBE508B4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6973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173697-7F26-4B41-9F99-EA8183E0A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9D9CFEF-A5AA-744B-821A-81ABD8B83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C1FF-E9B6-C64A-9CA5-0F83A0DE65E8}" type="datetimeFigureOut">
              <a:rPr lang="es-ES" smtClean="0"/>
              <a:t>14/7/20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39AE627-431E-3748-B07F-F492B623C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18B7590-722F-DA49-A2CE-82D2E7EEE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FD43-396E-8942-877D-6DBBE508B4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9895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91A39F0-5065-0B4B-9857-F96EBF126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C1FF-E9B6-C64A-9CA5-0F83A0DE65E8}" type="datetimeFigureOut">
              <a:rPr lang="es-ES" smtClean="0"/>
              <a:t>14/7/20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24282BA-80C3-0F4A-9F82-AC1E50C56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EC27C49-1992-5246-89E9-B89D1F09D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FD43-396E-8942-877D-6DBBE508B4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5921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C42D90-9D54-7648-89D2-FCE6C4159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72F7B7-6D7F-F24A-8DB1-4DBB37838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A0BE000-D5CB-0745-AC4B-133636649A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9C45DFF-0BEB-2B47-9E72-37213B38E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C1FF-E9B6-C64A-9CA5-0F83A0DE65E8}" type="datetimeFigureOut">
              <a:rPr lang="es-ES" smtClean="0"/>
              <a:t>14/7/20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C950B9E-7B71-0E45-89C3-291CE1644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643C40A-0F10-9443-B149-70C971FA6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FD43-396E-8942-877D-6DBBE508B4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711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2C0FD7-3938-4C47-9CFC-040281D31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6C1F2CE-20D4-0E49-B27E-6C56CA9A99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A03877E-3FF1-5642-A608-6D77EACB3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89093E9-14D7-5647-881A-B9DF5F7D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C1FF-E9B6-C64A-9CA5-0F83A0DE65E8}" type="datetimeFigureOut">
              <a:rPr lang="es-ES" smtClean="0"/>
              <a:t>14/7/20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0A5E193-06BF-364A-BC75-2D9A66CE5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F20D59A-B86C-CD41-869D-FAA661622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7FD43-396E-8942-877D-6DBBE508B4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4136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B92BB2D-0231-CC43-BFAE-3C119605D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5080952-B9E1-BF4B-B454-8E0389FDA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6BB47E-579A-C74E-B3AA-C20EB11FB0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1C1FF-E9B6-C64A-9CA5-0F83A0DE65E8}" type="datetimeFigureOut">
              <a:rPr lang="es-ES" smtClean="0"/>
              <a:t>14/7/20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D00253-475F-274B-BEAB-3C0EAE42B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ED50E3-794D-4B46-8478-8BCD23D6C3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7FD43-396E-8942-877D-6DBBE508B4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5325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instagram.com/la_pizarra_de_el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884FFB26-14D4-6943-AFBE-151EF3AF26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5737242"/>
              </p:ext>
            </p:extLst>
          </p:nvPr>
        </p:nvGraphicFramePr>
        <p:xfrm>
          <a:off x="3608667" y="751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Elipse 4">
            <a:extLst>
              <a:ext uri="{FF2B5EF4-FFF2-40B4-BE49-F238E27FC236}">
                <a16:creationId xmlns:a16="http://schemas.microsoft.com/office/drawing/2014/main" id="{B0D610D4-8C68-B740-882B-01BF584C0149}"/>
              </a:ext>
            </a:extLst>
          </p:cNvPr>
          <p:cNvSpPr/>
          <p:nvPr/>
        </p:nvSpPr>
        <p:spPr>
          <a:xfrm>
            <a:off x="952000" y="3850465"/>
            <a:ext cx="2160000" cy="216000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KG What the Teacher Wants" panose="02000000000000000000" pitchFamily="2" charset="77"/>
              </a:rPr>
              <a:t>PULSAR</a:t>
            </a:r>
            <a:endParaRPr lang="es-ES" dirty="0">
              <a:solidFill>
                <a:schemeClr val="tx1"/>
              </a:solidFill>
              <a:latin typeface="KG What the Teacher Wants" panose="02000000000000000000" pitchFamily="2" charset="77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F754EC5-7420-154A-A478-8A05186DB601}"/>
              </a:ext>
            </a:extLst>
          </p:cNvPr>
          <p:cNvSpPr txBox="1"/>
          <p:nvPr/>
        </p:nvSpPr>
        <p:spPr>
          <a:xfrm>
            <a:off x="455333" y="516466"/>
            <a:ext cx="3727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>
                <a:latin typeface="KG What the Teacher Wants" panose="02000000000000000000" pitchFamily="2" charset="77"/>
              </a:rPr>
              <a:t>Forma una frase con el interrogativo…</a:t>
            </a:r>
          </a:p>
        </p:txBody>
      </p:sp>
      <p:sp>
        <p:nvSpPr>
          <p:cNvPr id="7" name="Triángulo 6">
            <a:extLst>
              <a:ext uri="{FF2B5EF4-FFF2-40B4-BE49-F238E27FC236}">
                <a16:creationId xmlns:a16="http://schemas.microsoft.com/office/drawing/2014/main" id="{4AB5256A-A08D-AD4A-AF27-B85DC9984F9D}"/>
              </a:ext>
            </a:extLst>
          </p:cNvPr>
          <p:cNvSpPr/>
          <p:nvPr/>
        </p:nvSpPr>
        <p:spPr>
          <a:xfrm rot="14642992">
            <a:off x="10701368" y="1371371"/>
            <a:ext cx="508000" cy="956734"/>
          </a:xfrm>
          <a:prstGeom prst="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 descr="Imagen que contiene firmar&#10;&#10;Descripción generada automáticamente">
            <a:hlinkClick r:id="rId4"/>
            <a:extLst>
              <a:ext uri="{FF2B5EF4-FFF2-40B4-BE49-F238E27FC236}">
                <a16:creationId xmlns:a16="http://schemas.microsoft.com/office/drawing/2014/main" id="{69AAFEBC-4CC7-3149-877A-4B561D6120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69558" y="5640047"/>
            <a:ext cx="1522442" cy="1217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26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4" grpId="1">
        <p:bldAsOne/>
      </p:bldGraphic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</Words>
  <Application>Microsoft Macintosh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KG What the Teacher Wants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16141</dc:creator>
  <cp:lastModifiedBy>16141</cp:lastModifiedBy>
  <cp:revision>8</cp:revision>
  <dcterms:created xsi:type="dcterms:W3CDTF">2020-07-14T08:25:40Z</dcterms:created>
  <dcterms:modified xsi:type="dcterms:W3CDTF">2020-07-14T11:37:06Z</dcterms:modified>
</cp:coreProperties>
</file>