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D6B7-061E-4962-82F9-0C70B0434993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3B6-49F7-4192-B6FB-BDCA63C79EE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6240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D6B7-061E-4962-82F9-0C70B0434993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3B6-49F7-4192-B6FB-BDCA63C79EE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48047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D6B7-061E-4962-82F9-0C70B0434993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3B6-49F7-4192-B6FB-BDCA63C79EE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4423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D6B7-061E-4962-82F9-0C70B0434993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3B6-49F7-4192-B6FB-BDCA63C79EE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9601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D6B7-061E-4962-82F9-0C70B0434993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3B6-49F7-4192-B6FB-BDCA63C79EE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4139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D6B7-061E-4962-82F9-0C70B0434993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3B6-49F7-4192-B6FB-BDCA63C79EE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1843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D6B7-061E-4962-82F9-0C70B0434993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3B6-49F7-4192-B6FB-BDCA63C79EE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9590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D6B7-061E-4962-82F9-0C70B0434993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3B6-49F7-4192-B6FB-BDCA63C79EE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1049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D6B7-061E-4962-82F9-0C70B0434993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3B6-49F7-4192-B6FB-BDCA63C79EE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3691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D6B7-061E-4962-82F9-0C70B0434993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3B6-49F7-4192-B6FB-BDCA63C79EE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1554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DD6B7-061E-4962-82F9-0C70B0434993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93B6-49F7-4192-B6FB-BDCA63C79EE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5333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DD6B7-061E-4962-82F9-0C70B0434993}" type="datetimeFigureOut">
              <a:rPr lang="ca-ES" smtClean="0"/>
              <a:t>4/7/2020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D93B6-49F7-4192-B6FB-BDCA63C79EE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6033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6093725" y="806824"/>
            <a:ext cx="2171734" cy="573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8" name="Play"/>
          <p:cNvSpPr/>
          <p:nvPr/>
        </p:nvSpPr>
        <p:spPr>
          <a:xfrm>
            <a:off x="4148919" y="671086"/>
            <a:ext cx="1487606" cy="99628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6" name="Rectángulo 5"/>
          <p:cNvSpPr/>
          <p:nvPr/>
        </p:nvSpPr>
        <p:spPr>
          <a:xfrm>
            <a:off x="4394579" y="4476466"/>
            <a:ext cx="1050878" cy="641444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7" name="Rectángulo 6"/>
          <p:cNvSpPr/>
          <p:nvPr/>
        </p:nvSpPr>
        <p:spPr>
          <a:xfrm>
            <a:off x="6757916" y="4476466"/>
            <a:ext cx="1050878" cy="641444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5" name="Rectángulo redondeado 4"/>
          <p:cNvSpPr/>
          <p:nvPr/>
        </p:nvSpPr>
        <p:spPr>
          <a:xfrm>
            <a:off x="3398293" y="1173708"/>
            <a:ext cx="5390865" cy="3589361"/>
          </a:xfrm>
          <a:prstGeom prst="roundRect">
            <a:avLst/>
          </a:prstGeom>
          <a:solidFill>
            <a:srgbClr val="FFC000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4" name="Cuenta atrás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148919" y="1874434"/>
            <a:ext cx="3889612" cy="2187907"/>
          </a:xfrm>
          <a:prstGeom prst="roundRect">
            <a:avLst>
              <a:gd name="adj" fmla="val 24153"/>
            </a:avLst>
          </a:prstGeom>
          <a:ln w="38100">
            <a:solidFill>
              <a:schemeClr val="tx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411281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25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o 21"/>
          <p:cNvGrpSpPr/>
          <p:nvPr/>
        </p:nvGrpSpPr>
        <p:grpSpPr>
          <a:xfrm rot="10800000">
            <a:off x="5261211" y="54877"/>
            <a:ext cx="1596788" cy="816028"/>
            <a:chOff x="914400" y="780760"/>
            <a:chExt cx="1596788" cy="816028"/>
          </a:xfrm>
        </p:grpSpPr>
        <p:sp>
          <p:nvSpPr>
            <p:cNvPr id="20" name="Rectángulo 19"/>
            <p:cNvSpPr/>
            <p:nvPr/>
          </p:nvSpPr>
          <p:spPr>
            <a:xfrm>
              <a:off x="914400" y="1173707"/>
              <a:ext cx="1596788" cy="4230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21" name="Rectángulo 20"/>
            <p:cNvSpPr/>
            <p:nvPr/>
          </p:nvSpPr>
          <p:spPr>
            <a:xfrm rot="5400000">
              <a:off x="1410550" y="871463"/>
              <a:ext cx="604487" cy="4230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sp>
        <p:nvSpPr>
          <p:cNvPr id="18" name="Rectángulo 17"/>
          <p:cNvSpPr/>
          <p:nvPr/>
        </p:nvSpPr>
        <p:spPr>
          <a:xfrm>
            <a:off x="4153397" y="5980851"/>
            <a:ext cx="955343" cy="7915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9" name="Rectángulo 18"/>
          <p:cNvSpPr/>
          <p:nvPr/>
        </p:nvSpPr>
        <p:spPr>
          <a:xfrm>
            <a:off x="6871575" y="6005017"/>
            <a:ext cx="955343" cy="7915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Elipse 1"/>
          <p:cNvSpPr/>
          <p:nvPr/>
        </p:nvSpPr>
        <p:spPr>
          <a:xfrm>
            <a:off x="2961565" y="600505"/>
            <a:ext cx="6196083" cy="619608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1" name="Elipse 10"/>
          <p:cNvSpPr/>
          <p:nvPr/>
        </p:nvSpPr>
        <p:spPr>
          <a:xfrm>
            <a:off x="3704798" y="1343739"/>
            <a:ext cx="4709614" cy="47096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grpSp>
        <p:nvGrpSpPr>
          <p:cNvPr id="17" name="Grupo 16"/>
          <p:cNvGrpSpPr/>
          <p:nvPr/>
        </p:nvGrpSpPr>
        <p:grpSpPr>
          <a:xfrm>
            <a:off x="5575110" y="1965281"/>
            <a:ext cx="968991" cy="3207224"/>
            <a:chOff x="5575110" y="1542197"/>
            <a:chExt cx="968991" cy="3207224"/>
          </a:xfrm>
        </p:grpSpPr>
        <p:sp>
          <p:nvSpPr>
            <p:cNvPr id="3" name="Rectángulo 2"/>
            <p:cNvSpPr/>
            <p:nvPr/>
          </p:nvSpPr>
          <p:spPr>
            <a:xfrm>
              <a:off x="5575110" y="1542197"/>
              <a:ext cx="968991" cy="3207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cxnSp>
          <p:nvCxnSpPr>
            <p:cNvPr id="13" name="Conector recto de flecha 12"/>
            <p:cNvCxnSpPr/>
            <p:nvPr/>
          </p:nvCxnSpPr>
          <p:spPr>
            <a:xfrm flipH="1" flipV="1">
              <a:off x="6080076" y="1542197"/>
              <a:ext cx="1" cy="170597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CuadroTexto 24"/>
          <p:cNvSpPr txBox="1"/>
          <p:nvPr/>
        </p:nvSpPr>
        <p:spPr>
          <a:xfrm>
            <a:off x="5773002" y="1318950"/>
            <a:ext cx="689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20</a:t>
            </a:r>
            <a:endParaRPr lang="ca-ES" sz="3600" b="1" dirty="0"/>
          </a:p>
        </p:txBody>
      </p:sp>
      <p:sp>
        <p:nvSpPr>
          <p:cNvPr id="26" name="CuadroTexto 25"/>
          <p:cNvSpPr txBox="1"/>
          <p:nvPr/>
        </p:nvSpPr>
        <p:spPr>
          <a:xfrm>
            <a:off x="7946691" y="3245727"/>
            <a:ext cx="450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/>
              <a:t>5</a:t>
            </a:r>
            <a:endParaRPr lang="ca-ES" sz="3600" b="1" dirty="0"/>
          </a:p>
        </p:txBody>
      </p:sp>
      <p:sp>
        <p:nvSpPr>
          <p:cNvPr id="27" name="CuadroTexto 26"/>
          <p:cNvSpPr txBox="1"/>
          <p:nvPr/>
        </p:nvSpPr>
        <p:spPr>
          <a:xfrm>
            <a:off x="5773141" y="5443390"/>
            <a:ext cx="71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10</a:t>
            </a:r>
            <a:endParaRPr lang="ca-ES" sz="3600" b="1" dirty="0"/>
          </a:p>
        </p:txBody>
      </p:sp>
      <p:sp>
        <p:nvSpPr>
          <p:cNvPr id="28" name="CuadroTexto 27"/>
          <p:cNvSpPr txBox="1"/>
          <p:nvPr/>
        </p:nvSpPr>
        <p:spPr>
          <a:xfrm>
            <a:off x="3698788" y="3277406"/>
            <a:ext cx="71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15</a:t>
            </a:r>
            <a:endParaRPr lang="ca-ES" sz="3600" b="1" dirty="0"/>
          </a:p>
        </p:txBody>
      </p:sp>
    </p:spTree>
    <p:extLst>
      <p:ext uri="{BB962C8B-B14F-4D97-AF65-F5344CB8AC3E}">
        <p14:creationId xmlns:p14="http://schemas.microsoft.com/office/powerpoint/2010/main" val="54443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</Words>
  <Application>Microsoft Office PowerPoint</Application>
  <PresentationFormat>Panorámica</PresentationFormat>
  <Paragraphs>4</Paragraphs>
  <Slides>2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sau</dc:creator>
  <cp:lastModifiedBy>sau</cp:lastModifiedBy>
  <cp:revision>4</cp:revision>
  <dcterms:created xsi:type="dcterms:W3CDTF">2020-07-04T15:22:25Z</dcterms:created>
  <dcterms:modified xsi:type="dcterms:W3CDTF">2020-07-04T15:37:18Z</dcterms:modified>
</cp:coreProperties>
</file>