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0ACA4-50A9-4243-99F4-00B718576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FF8CA3-9B94-4130-8DC9-3B9CD689A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0580E-881A-4404-95A7-4F41BB1E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A0382E-BF80-479A-8A03-7D5D5878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2FD78B-1815-4F08-9D93-6B7BDF65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99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EE3CB-DE18-43B8-8CE5-77AFE36E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86F6FC-7F6A-4760-8A37-FCC1C23E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9533BA-2CE7-4073-B054-98BE2F5A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E118AB-B36D-4915-BB73-298F1EA9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504BD-05C3-439F-80A1-0F9C9F89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12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F57904-B918-40C9-B8CA-F3ECD4626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4F403B-46CC-4475-AB43-C140BF028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15E505-D29A-480F-83DE-E4CC2DF2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2DFA64-E4B8-4304-8296-D2BF4430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6D3708-905F-4F63-9BF2-0918C155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41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C50ED-5DFA-423D-B41E-84F20D73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D851C5-5250-4CCB-9C0D-C00A65BBF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ABC0E-3EAC-4738-88FA-C6FB3A98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F60FB-984E-4E3A-8391-C6723EFF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1F49CC-A502-46DD-8879-5DFA951F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09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76130-721B-4E77-80BA-24CFF4A3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05759-F2E6-4E6C-823C-F8CEDE6A6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E459F5-995E-44C5-9E3B-4AD3CC32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B85EF-5E4E-4680-98EE-81E3028F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FF893-AA93-4042-ABC7-72C32CA9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10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C1B63-9D54-4882-9BCE-F134C6D9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35158D-A403-4B6A-B938-64946A19E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D98FC4-907F-4A51-A815-066644FF4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127DE1-8AAE-46A4-82D0-91AE2A5A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B9DE3F-EEEE-47A0-94A9-C053F0E3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187BAB-FDF5-4E4D-8FDD-573EF783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16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36301-EC36-457E-AFB6-CE90C4E33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5A7909-20BB-4849-9A41-115DE9B40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4B4D0A-F7D5-4347-BAFF-88B8F9CD2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197CFD-A9A1-4ED0-9C53-51B33BBA6B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4D29DE-1CD9-4A51-B50F-84CDCD3A0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33F945-ED85-453D-B968-0E42D3CD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2D9FED-75E7-4CDE-85AD-2229CC32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49EA05-A040-4FD5-8786-F2E0AEDD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2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E15A2-C01A-47A0-8BF7-06E5EF89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86794F-CEE1-4BAA-BEF1-435274E0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286910-C718-40AA-9C1E-A73504E5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B9F1BF-57B7-4D32-B9EB-A57DB846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40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A42068-D0F8-4BA3-A9DA-4534B38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3BA0B6-C143-42DA-BA23-532EB8C5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62A8D8-8E35-447D-A293-36952E69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8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8D0D8-6A48-46A5-8DBB-0012C394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0D3415-7B9E-41AC-BC92-23A83527C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ADF707-B5C5-407A-953F-AF6E082B8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CB1F2-6C77-456E-AFCD-02224E47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909780-5D1A-4DC9-A8C1-99C6902B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D72812-DD59-4036-AAAE-E6F931E0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72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BB653-3FFA-465F-A9A7-FEDF2232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6F16FB-683A-4DAC-AFFA-8B7FF9C04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C4782E-5493-42E8-B40E-DC5B3A4C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C26B0A-972B-41A4-BAAA-EC326BD2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4758D6-A982-48F1-8C37-BCD5CAF8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C57587-3157-4399-9460-F7170DBA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90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5BD648-3AB4-4D52-A1E8-A6FD9DB8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BBFD0C-2FAB-4EDD-9F45-C5118E26E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BC2F65-E3F9-4E49-AC95-10F9F73DD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C46A6-7604-4A28-B3C4-686FDE65CF57}" type="datetimeFigureOut">
              <a:rPr lang="es-ES" smtClean="0"/>
              <a:t>01/07/2020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6E1D04-3F69-433B-916E-9C05E4D7A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A04343-6F55-407E-B681-4FE6F2D97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1052-7262-4DE3-A1A8-BFEBAE4EF1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5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0B6251E-1E2B-4A78-8DB7-410E38D32A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104" y="406365"/>
            <a:ext cx="1440000" cy="1440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1BF327F-BCF5-4D9D-9E0B-8F58D24192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03" y="406365"/>
            <a:ext cx="1440000" cy="1440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52EA0A3-F9B9-401F-BD03-09B62C0D8D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73" y="406365"/>
            <a:ext cx="1440000" cy="1440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796F984-770E-4DD5-8EEB-D837E92114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104" y="2580905"/>
            <a:ext cx="1440000" cy="14400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8379075-491E-4C97-BDDE-1041969B76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73" y="2522236"/>
            <a:ext cx="1440000" cy="1440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1444A8F-87D6-47D2-86EE-13755870C9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05" y="4638107"/>
            <a:ext cx="1440000" cy="14400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22C937B-EB8F-4B49-930C-B7B2CD9B03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502" y="295926"/>
            <a:ext cx="1440000" cy="144000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DB886032-AED1-4B0F-BCF9-3B94764B7E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03" y="2742712"/>
            <a:ext cx="1440000" cy="144000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AE726C7-1971-4ACD-9A84-25C0C480A8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502" y="2742712"/>
            <a:ext cx="1440000" cy="144000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57D48D99-20DE-47E9-B90A-D6F9595A72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104" y="4633022"/>
            <a:ext cx="1440000" cy="144000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292C402D-2789-4497-AF2B-E91F2B3D48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03" y="4674569"/>
            <a:ext cx="1440000" cy="144000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ABCBD219-2E37-4F06-872E-36959041D05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502" y="4633022"/>
            <a:ext cx="1440000" cy="1440000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17D3C003-1970-4F00-85E8-BDD0A99702E4}"/>
              </a:ext>
            </a:extLst>
          </p:cNvPr>
          <p:cNvSpPr txBox="1"/>
          <p:nvPr/>
        </p:nvSpPr>
        <p:spPr>
          <a:xfrm>
            <a:off x="9376701" y="935936"/>
            <a:ext cx="2412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Amsterdam" panose="02000603000000000000" pitchFamily="2" charset="0"/>
                <a:ea typeface="CCAmsterdam" panose="02000603000000000000" pitchFamily="2" charset="0"/>
              </a:rPr>
              <a:t>No es blanco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EBA5241-24CB-4C32-82FE-8323A2F06B97}"/>
              </a:ext>
            </a:extLst>
          </p:cNvPr>
          <p:cNvSpPr txBox="1"/>
          <p:nvPr/>
        </p:nvSpPr>
        <p:spPr>
          <a:xfrm>
            <a:off x="9505002" y="2008812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Amsterdam" panose="02000603000000000000" pitchFamily="2" charset="0"/>
                <a:ea typeface="CCAmsterdam" panose="02000603000000000000" pitchFamily="2" charset="0"/>
              </a:rPr>
              <a:t>No es verde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A9804E0-E5F1-453B-B513-C6B74D9D3A3A}"/>
              </a:ext>
            </a:extLst>
          </p:cNvPr>
          <p:cNvSpPr txBox="1"/>
          <p:nvPr/>
        </p:nvSpPr>
        <p:spPr>
          <a:xfrm>
            <a:off x="9729421" y="3076056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Amsterdam" panose="02000603000000000000" pitchFamily="2" charset="0"/>
                <a:ea typeface="CCAmsterdam" panose="02000603000000000000" pitchFamily="2" charset="0"/>
              </a:rPr>
              <a:t>No vuela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B50B213-2D4C-4B28-9739-B04F6164A941}"/>
              </a:ext>
            </a:extLst>
          </p:cNvPr>
          <p:cNvSpPr txBox="1"/>
          <p:nvPr/>
        </p:nvSpPr>
        <p:spPr>
          <a:xfrm>
            <a:off x="9129901" y="4143301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Amsterdam" panose="02000603000000000000" pitchFamily="2" charset="0"/>
                <a:ea typeface="CCAmsterdam" panose="02000603000000000000" pitchFamily="2" charset="0"/>
              </a:rPr>
              <a:t>No es peligroso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D195B2A-6E39-4F9E-80C1-754F77706448}"/>
              </a:ext>
            </a:extLst>
          </p:cNvPr>
          <p:cNvSpPr txBox="1"/>
          <p:nvPr/>
        </p:nvSpPr>
        <p:spPr>
          <a:xfrm>
            <a:off x="9589157" y="5216177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Amsterdam" panose="02000603000000000000" pitchFamily="2" charset="0"/>
                <a:ea typeface="CCAmsterdam" panose="02000603000000000000" pitchFamily="2" charset="0"/>
              </a:rPr>
              <a:t>Es el erizo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9BA79332-75CA-46C8-A2EA-D34E600F5597}"/>
              </a:ext>
            </a:extLst>
          </p:cNvPr>
          <p:cNvSpPr/>
          <p:nvPr/>
        </p:nvSpPr>
        <p:spPr>
          <a:xfrm>
            <a:off x="9059356" y="788942"/>
            <a:ext cx="2997415" cy="7669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Pista 1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0586AC10-D19D-4096-A552-9671001C01EB}"/>
              </a:ext>
            </a:extLst>
          </p:cNvPr>
          <p:cNvSpPr/>
          <p:nvPr/>
        </p:nvSpPr>
        <p:spPr>
          <a:xfrm>
            <a:off x="9059356" y="1856186"/>
            <a:ext cx="2997415" cy="7669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Pista 2</a:t>
            </a: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0BB9BB84-B3DC-4DB0-8B77-4DBEDEF94376}"/>
              </a:ext>
            </a:extLst>
          </p:cNvPr>
          <p:cNvSpPr/>
          <p:nvPr/>
        </p:nvSpPr>
        <p:spPr>
          <a:xfrm>
            <a:off x="9059356" y="2915554"/>
            <a:ext cx="2997415" cy="7669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Pista 3</a:t>
            </a:r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6A68F24A-E135-4AA8-B2C4-4047EF932D2E}"/>
              </a:ext>
            </a:extLst>
          </p:cNvPr>
          <p:cNvSpPr/>
          <p:nvPr/>
        </p:nvSpPr>
        <p:spPr>
          <a:xfrm>
            <a:off x="9059356" y="3990675"/>
            <a:ext cx="2997415" cy="7669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Pista 4</a:t>
            </a:r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8E2BCA41-1B42-4A31-838A-E150F6C86737}"/>
              </a:ext>
            </a:extLst>
          </p:cNvPr>
          <p:cNvSpPr/>
          <p:nvPr/>
        </p:nvSpPr>
        <p:spPr>
          <a:xfrm>
            <a:off x="9059356" y="5160388"/>
            <a:ext cx="2997415" cy="7669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CCAmsterdam" panose="02000603000000000000" pitchFamily="2" charset="0"/>
                <a:ea typeface="CCAmsterdam" panose="02000603000000000000" pitchFamily="2" charset="0"/>
              </a:rPr>
              <a:t>Pista 5</a:t>
            </a:r>
          </a:p>
        </p:txBody>
      </p:sp>
    </p:spTree>
    <p:extLst>
      <p:ext uri="{BB962C8B-B14F-4D97-AF65-F5344CB8AC3E}">
        <p14:creationId xmlns:p14="http://schemas.microsoft.com/office/powerpoint/2010/main" val="42682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CCAmsterdam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Ainhoa González</dc:creator>
  <cp:lastModifiedBy>Ainhoa González</cp:lastModifiedBy>
  <cp:revision>2</cp:revision>
  <dcterms:created xsi:type="dcterms:W3CDTF">2020-07-01T08:53:38Z</dcterms:created>
  <dcterms:modified xsi:type="dcterms:W3CDTF">2020-07-01T09:03:28Z</dcterms:modified>
</cp:coreProperties>
</file>