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FB6"/>
    <a:srgbClr val="D0383C"/>
    <a:srgbClr val="FFADAD"/>
    <a:srgbClr val="FFD6A5"/>
    <a:srgbClr val="CAFFBF"/>
    <a:srgbClr val="9BF6FF"/>
    <a:srgbClr val="FFC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C6FF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5DD-4321-82B7-41615169A905}"/>
              </c:ext>
            </c:extLst>
          </c:dPt>
          <c:dPt>
            <c:idx val="1"/>
            <c:bubble3D val="0"/>
            <c:spPr>
              <a:solidFill>
                <a:srgbClr val="CAFFBF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5DD-4321-82B7-41615169A905}"/>
              </c:ext>
            </c:extLst>
          </c:dPt>
          <c:dPt>
            <c:idx val="2"/>
            <c:bubble3D val="0"/>
            <c:spPr>
              <a:solidFill>
                <a:srgbClr val="FDFFB6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DD-4321-82B7-41615169A905}"/>
              </c:ext>
            </c:extLst>
          </c:dPt>
          <c:dPt>
            <c:idx val="3"/>
            <c:bubble3D val="0"/>
            <c:spPr>
              <a:solidFill>
                <a:srgbClr val="9BF6FF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DD-4321-82B7-41615169A9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DD-4321-82B7-41615169A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0.28086</cdr:x>
      <cdr:y>0.2126</cdr:y>
    </cdr:from>
    <cdr:to>
      <cdr:x>0.46191</cdr:x>
      <cdr:y>0.31016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AE8F58AC-4AAE-4B94-885C-11B5760FB750}"/>
            </a:ext>
          </a:extLst>
        </cdr:cNvPr>
        <cdr:cNvSpPr txBox="1"/>
      </cdr:nvSpPr>
      <cdr:spPr>
        <a:xfrm xmlns:a="http://schemas.openxmlformats.org/drawingml/2006/main">
          <a:off x="2282825" y="1151997"/>
          <a:ext cx="1471613" cy="528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0.28372</cdr:x>
      <cdr:y>0.29032</cdr:y>
    </cdr:from>
    <cdr:to>
      <cdr:x>0.50495</cdr:x>
      <cdr:y>0.3925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A7AE83F9-126D-43DC-B09E-1D3B53550BD6}"/>
            </a:ext>
          </a:extLst>
        </cdr:cNvPr>
        <cdr:cNvSpPr txBox="1"/>
      </cdr:nvSpPr>
      <cdr:spPr>
        <a:xfrm xmlns:a="http://schemas.openxmlformats.org/drawingml/2006/main" rot="2157664">
          <a:off x="2306088" y="1573136"/>
          <a:ext cx="1798183" cy="553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2400" dirty="0">
              <a:latin typeface="Naughty Monster" pitchFamily="50" charset="0"/>
            </a:rPr>
            <a:t>DETERMINA</a:t>
          </a:r>
          <a:r>
            <a:rPr lang="es-ES" sz="2000" dirty="0">
              <a:latin typeface="Naughty Monster" pitchFamily="50" charset="0"/>
            </a:rPr>
            <a:t>NT</a:t>
          </a:r>
          <a:endParaRPr lang="es-ES" sz="2800" dirty="0">
            <a:latin typeface="Naughty Monster" pitchFamily="50" charset="0"/>
          </a:endParaRPr>
        </a:p>
      </cdr:txBody>
    </cdr:sp>
  </cdr:relSizeAnchor>
  <cdr:relSizeAnchor xmlns:cdr="http://schemas.openxmlformats.org/drawingml/2006/chartDrawing">
    <cdr:from>
      <cdr:x>0.27207</cdr:x>
      <cdr:y>0.70303</cdr:y>
    </cdr:from>
    <cdr:to>
      <cdr:x>0.46543</cdr:x>
      <cdr:y>0.76895</cdr:y>
    </cdr:to>
    <cdr:sp macro="" textlink="">
      <cdr:nvSpPr>
        <cdr:cNvPr id="4" name="CuadroTexto 3">
          <a:extLst xmlns:a="http://schemas.openxmlformats.org/drawingml/2006/main">
            <a:ext uri="{FF2B5EF4-FFF2-40B4-BE49-F238E27FC236}">
              <a16:creationId xmlns:a16="http://schemas.microsoft.com/office/drawing/2014/main" id="{BCFD4B2E-10F6-402B-811E-B1D3B331C69F}"/>
            </a:ext>
          </a:extLst>
        </cdr:cNvPr>
        <cdr:cNvSpPr txBox="1"/>
      </cdr:nvSpPr>
      <cdr:spPr>
        <a:xfrm xmlns:a="http://schemas.openxmlformats.org/drawingml/2006/main">
          <a:off x="2211388" y="3809472"/>
          <a:ext cx="1571625" cy="357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0.31907</cdr:x>
      <cdr:y>0.59518</cdr:y>
    </cdr:from>
    <cdr:to>
      <cdr:x>0.4612</cdr:x>
      <cdr:y>0.69137</cdr:y>
    </cdr:to>
    <cdr:sp macro="" textlink="">
      <cdr:nvSpPr>
        <cdr:cNvPr id="5" name="CuadroTexto 4">
          <a:extLst xmlns:a="http://schemas.openxmlformats.org/drawingml/2006/main">
            <a:ext uri="{FF2B5EF4-FFF2-40B4-BE49-F238E27FC236}">
              <a16:creationId xmlns:a16="http://schemas.microsoft.com/office/drawing/2014/main" id="{80C025C3-2F91-489D-8A92-E7E81BC70009}"/>
            </a:ext>
          </a:extLst>
        </cdr:cNvPr>
        <cdr:cNvSpPr txBox="1"/>
      </cdr:nvSpPr>
      <cdr:spPr>
        <a:xfrm xmlns:a="http://schemas.openxmlformats.org/drawingml/2006/main" rot="18954195">
          <a:off x="2593365" y="3225097"/>
          <a:ext cx="1155267" cy="521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3200" dirty="0">
              <a:latin typeface="Naughty Monster" pitchFamily="50" charset="0"/>
            </a:rPr>
            <a:t>VERB</a:t>
          </a:r>
        </a:p>
      </cdr:txBody>
    </cdr:sp>
  </cdr:relSizeAnchor>
  <cdr:relSizeAnchor xmlns:cdr="http://schemas.openxmlformats.org/drawingml/2006/chartDrawing">
    <cdr:from>
      <cdr:x>0.53828</cdr:x>
      <cdr:y>0.58843</cdr:y>
    </cdr:from>
    <cdr:to>
      <cdr:x>0.67131</cdr:x>
      <cdr:y>0.6939</cdr:y>
    </cdr:to>
    <cdr:sp macro="" textlink="">
      <cdr:nvSpPr>
        <cdr:cNvPr id="6" name="CuadroTexto 5">
          <a:extLst xmlns:a="http://schemas.openxmlformats.org/drawingml/2006/main">
            <a:ext uri="{FF2B5EF4-FFF2-40B4-BE49-F238E27FC236}">
              <a16:creationId xmlns:a16="http://schemas.microsoft.com/office/drawing/2014/main" id="{2DD7E923-84A8-4C61-AC6F-4CFA486153B9}"/>
            </a:ext>
          </a:extLst>
        </cdr:cNvPr>
        <cdr:cNvSpPr txBox="1"/>
      </cdr:nvSpPr>
      <cdr:spPr>
        <a:xfrm xmlns:a="http://schemas.openxmlformats.org/drawingml/2006/main" rot="1354844">
          <a:off x="4375168" y="3188491"/>
          <a:ext cx="1081209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3200" dirty="0">
              <a:latin typeface="Naughty Monster" pitchFamily="50" charset="0"/>
            </a:rPr>
            <a:t>NOM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5ACADB-EBDD-49FD-925B-AD8ADDEA8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C959CB-5C38-45F3-8272-14332905E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DA2CB-E92B-47F4-AAF5-D9FB09443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F609-4F3E-44D8-A675-8D2D791226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037AE7-8957-4633-BF56-8734F81BA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55C076-977C-42A2-B7C7-70698C8C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84E1-201E-4A87-B278-2041E6C002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82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EB9F4-80A8-4500-8435-5F2350BA7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03C874-21BE-4112-BC6E-716F5238A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0C89B8-7EB2-4132-B577-D1FDEA793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F609-4F3E-44D8-A675-8D2D791226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546DE9-606E-4690-A46D-907F1240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A9310F-99E3-414E-8EA2-87F04C04E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84E1-201E-4A87-B278-2041E6C002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897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581C4F-12A3-49FA-A377-E8FA254E8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D398CE-0B30-426F-A35A-5749405A6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65EEF3-4007-45C6-87AB-E9985EC76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F609-4F3E-44D8-A675-8D2D791226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5EF22F-08DF-40BA-A11A-F85892E03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1511DE-97E5-45AB-8177-2B94AAD35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84E1-201E-4A87-B278-2041E6C002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97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CF784-0B21-4A79-9670-9AB593D58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A67A59-2222-4005-A0D4-7A74A60C8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77FE1D-95E3-4C63-9130-890EEACF8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F609-4F3E-44D8-A675-8D2D791226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7BDD8B-661C-4537-A036-B82B2D71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4B7A8A-B456-4613-A7DD-4D191F35F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84E1-201E-4A87-B278-2041E6C002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94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10A48-2033-482D-8557-24BD26235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584D0D-E80D-4A52-AADF-FBC21AF50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57892C-D360-44C5-9278-E383058A1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F609-4F3E-44D8-A675-8D2D791226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08F71C-4B1F-401E-8AD0-A6E62980F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B05587-E9B5-40CE-B227-60C5B9D05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84E1-201E-4A87-B278-2041E6C002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37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9A5D3-D675-4BEC-A256-D76B1F234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E3CFAA-57D0-4D3E-9FA3-6D727C045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F0E5C6-C6E7-44C5-974F-9B37EC10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2F53DC-8307-4E9F-BF72-F1BC8361B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F609-4F3E-44D8-A675-8D2D791226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DFEA37-73B0-4988-BFE6-FEC2BBE86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732DB2-8161-45AC-A795-F89A6F0B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84E1-201E-4A87-B278-2041E6C002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275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730B1-49C8-4A95-BA49-643C1BDE0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CD3821-03FC-4556-B399-6122F06BA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475A2C-0DF6-4DFC-AAE0-8DEE7033D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A56CC8-A536-4E04-ADCD-6BD355E93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0128540-3079-4AE9-82F5-9BD6E1C4C2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6711A66-4180-4E60-BB48-65A90E08A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F609-4F3E-44D8-A675-8D2D791226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FA42187-2F2B-4B23-823C-83AD894B7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47AAC9-2B3F-42CA-A516-A5EFB7B9D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84E1-201E-4A87-B278-2041E6C002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254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0E255B-26D6-4DE9-9507-9ACB5702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C1112D-59AB-4020-8686-7BE251251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F609-4F3E-44D8-A675-8D2D791226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87F49D9-9083-46E6-9753-68AB08E9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F407A7-AD93-4BC5-8020-F8BB947C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84E1-201E-4A87-B278-2041E6C002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66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A341B2C-2412-4831-A2E7-6111CF196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F609-4F3E-44D8-A675-8D2D791226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05D1A1-A2F9-4EAB-9834-9CF19E964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7CAAB62-DF6E-4A36-9CD4-F482B9414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84E1-201E-4A87-B278-2041E6C002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19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9D21D-A85D-4994-90D6-64C7A2147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403E97-1926-4820-94DE-44B76CDAD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2700E6-D1CB-47F6-B06F-39631F6DA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6AEDDC-D124-4B11-96EB-95A2673D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F609-4F3E-44D8-A675-8D2D791226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6B2853-2A70-4146-A173-E21AEF239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308F17-B7DE-4342-909F-5E547F939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84E1-201E-4A87-B278-2041E6C002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45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992F7-31C9-46C7-86F5-18B00C6D9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CD7DCB3-2B82-4BF5-AB7C-6B7C09DA8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9AE895-88F1-4A30-9113-C8B56CD35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0FACBD-9E45-47E8-84E7-C8DBBFEEC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F609-4F3E-44D8-A675-8D2D791226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DF6872-EC36-4A08-89C1-BF4A6039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4CEA07-AF4C-43ED-AD63-217D257A1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84E1-201E-4A87-B278-2041E6C002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97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5EBAF18-C954-4130-9445-8DAFC474F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3986E7-CB57-48B1-8E6D-723783F1F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A93155-561E-47D4-8857-F7B1C6CB3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0F609-4F3E-44D8-A675-8D2D79122652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8C7C49-BF21-43FC-B24B-789D50971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21D3A7-E265-4C6A-BE96-B51B71DD8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B84E1-201E-4A87-B278-2041E6C002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B81EF594-FC3E-4CD1-BB85-DD5D50F04A7E}"/>
              </a:ext>
            </a:extLst>
          </p:cNvPr>
          <p:cNvSpPr/>
          <p:nvPr/>
        </p:nvSpPr>
        <p:spPr>
          <a:xfrm>
            <a:off x="3302794" y="5414962"/>
            <a:ext cx="5586412" cy="1443037"/>
          </a:xfrm>
          <a:prstGeom prst="roundRect">
            <a:avLst/>
          </a:prstGeom>
          <a:solidFill>
            <a:srgbClr val="FFD6A5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5740380-38CA-4BD7-A874-3211A89C8817}"/>
              </a:ext>
            </a:extLst>
          </p:cNvPr>
          <p:cNvGrpSpPr/>
          <p:nvPr/>
        </p:nvGrpSpPr>
        <p:grpSpPr>
          <a:xfrm>
            <a:off x="2032000" y="1439332"/>
            <a:ext cx="8128000" cy="5418667"/>
            <a:chOff x="2032000" y="719666"/>
            <a:chExt cx="8128000" cy="5418667"/>
          </a:xfrm>
        </p:grpSpPr>
        <p:graphicFrame>
          <p:nvGraphicFramePr>
            <p:cNvPr id="6" name="Gráfico 5">
              <a:extLst>
                <a:ext uri="{FF2B5EF4-FFF2-40B4-BE49-F238E27FC236}">
                  <a16:creationId xmlns:a16="http://schemas.microsoft.com/office/drawing/2014/main" id="{F3EE6BDF-FC64-4170-A3C9-36C0330014C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03259978"/>
                </p:ext>
              </p:extLst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CuadroTexto 1">
              <a:extLst>
                <a:ext uri="{FF2B5EF4-FFF2-40B4-BE49-F238E27FC236}">
                  <a16:creationId xmlns:a16="http://schemas.microsoft.com/office/drawing/2014/main" id="{86780AE0-BFCD-4D1D-A925-4768814CD4D8}"/>
                </a:ext>
              </a:extLst>
            </p:cNvPr>
            <p:cNvSpPr txBox="1"/>
            <p:nvPr/>
          </p:nvSpPr>
          <p:spPr>
            <a:xfrm rot="19200934">
              <a:off x="6213130" y="2310124"/>
              <a:ext cx="1594739" cy="500063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3200" dirty="0">
                  <a:latin typeface="Naughty Monster" pitchFamily="50" charset="0"/>
                </a:rPr>
                <a:t>ADJECTIU</a:t>
              </a: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2C4B528A-4959-4ECF-B0C4-49C7217BCB6C}"/>
              </a:ext>
            </a:extLst>
          </p:cNvPr>
          <p:cNvGrpSpPr/>
          <p:nvPr/>
        </p:nvGrpSpPr>
        <p:grpSpPr>
          <a:xfrm>
            <a:off x="615950" y="4177241"/>
            <a:ext cx="1440000" cy="1440000"/>
            <a:chOff x="615950" y="4177241"/>
            <a:chExt cx="1440000" cy="1440000"/>
          </a:xfrm>
        </p:grpSpPr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F5707029-7EE1-40C1-AD55-C2E959D0F3C3}"/>
                </a:ext>
              </a:extLst>
            </p:cNvPr>
            <p:cNvSpPr/>
            <p:nvPr/>
          </p:nvSpPr>
          <p:spPr>
            <a:xfrm>
              <a:off x="615950" y="4177241"/>
              <a:ext cx="1440000" cy="1440000"/>
            </a:xfrm>
            <a:prstGeom prst="ellipse">
              <a:avLst/>
            </a:prstGeom>
            <a:solidFill>
              <a:srgbClr val="FFADAD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2F17365D-8A7A-408A-A540-66B9A20E760F}"/>
                </a:ext>
              </a:extLst>
            </p:cNvPr>
            <p:cNvSpPr/>
            <p:nvPr/>
          </p:nvSpPr>
          <p:spPr>
            <a:xfrm>
              <a:off x="783975" y="4334962"/>
              <a:ext cx="1080000" cy="1080000"/>
            </a:xfrm>
            <a:prstGeom prst="ellipse">
              <a:avLst/>
            </a:prstGeom>
            <a:solidFill>
              <a:srgbClr val="D0383C"/>
            </a:solidFill>
            <a:ln w="28575"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CBC0DBB5-8FF5-4BD6-9DD2-3236E3492BD6}"/>
              </a:ext>
            </a:extLst>
          </p:cNvPr>
          <p:cNvSpPr/>
          <p:nvPr/>
        </p:nvSpPr>
        <p:spPr>
          <a:xfrm rot="8123296">
            <a:off x="3197332" y="1190262"/>
            <a:ext cx="1327335" cy="1372403"/>
          </a:xfrm>
          <a:prstGeom prst="triangle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51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Naughty Monster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Torrejon Lazaro</dc:creator>
  <cp:lastModifiedBy>Marta Torrejon Lazaro</cp:lastModifiedBy>
  <cp:revision>3</cp:revision>
  <dcterms:created xsi:type="dcterms:W3CDTF">2020-07-14T13:46:45Z</dcterms:created>
  <dcterms:modified xsi:type="dcterms:W3CDTF">2020-07-14T14:10:39Z</dcterms:modified>
</cp:coreProperties>
</file>