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9CEE"/>
    <a:srgbClr val="F4B6EA"/>
    <a:srgbClr val="EFF98F"/>
    <a:srgbClr val="13997F"/>
    <a:srgbClr val="EA061C"/>
    <a:srgbClr val="8623D1"/>
    <a:srgbClr val="13DFF5"/>
    <a:srgbClr val="F02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6329008755672"/>
          <c:y val="8.1790210706045571E-2"/>
          <c:w val="0.54520366454466895"/>
          <c:h val="0.827846128167345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76200"/>
          </c:spPr>
          <c:dPt>
            <c:idx val="0"/>
            <c:bubble3D val="0"/>
            <c:spPr>
              <a:solidFill>
                <a:srgbClr val="F4B6EA"/>
              </a:solidFill>
              <a:ln w="76200">
                <a:solidFill>
                  <a:schemeClr val="lt1"/>
                </a:solidFill>
              </a:ln>
              <a:effectLst>
                <a:softEdge rad="12700"/>
              </a:effectLst>
            </c:spPr>
          </c:dPt>
          <c:dPt>
            <c:idx val="1"/>
            <c:bubble3D val="0"/>
            <c:spPr>
              <a:solidFill>
                <a:srgbClr val="F02EB4"/>
              </a:solidFill>
              <a:ln w="7620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FF00"/>
              </a:solidFill>
              <a:ln w="7620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7620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13DFF5"/>
              </a:solidFill>
              <a:ln w="7620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CB9CEE"/>
              </a:solidFill>
              <a:ln w="7620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7620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rgbClr val="13997F"/>
              </a:solidFill>
              <a:ln w="7620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rgbClr val="EFF98F"/>
              </a:solidFill>
              <a:ln w="7620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0163359554964002"/>
                  <c:y val="0.128601756308447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A50C1C0-83FC-4A9F-B7BA-9BC6B61E9CAB}" type="CATEGORYNAME">
                      <a:rPr lang="en-US" sz="2800" dirty="0"/>
                      <a:pPr>
                        <a:defRPr/>
                      </a:pPr>
                      <a:t>[NOMBRE DE CATEGORÍA]</a:t>
                    </a:fld>
                    <a:endParaRPr lang="es-E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1645488369766"/>
                      <c:h val="0.1805782994831120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3273476510290902"/>
                  <c:y val="0.11191846311112623"/>
                </c:manualLayout>
              </c:layout>
              <c:tx>
                <c:rich>
                  <a:bodyPr/>
                  <a:lstStyle/>
                  <a:p>
                    <a:fld id="{8801B3FE-034D-4155-9469-2FF54E78774C}" type="CATEGORYNAME">
                      <a:rPr lang="en-US" sz="28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6781875119831277"/>
                  <c:y val="-5.8068418497118024E-2"/>
                </c:manualLayout>
              </c:layout>
              <c:tx>
                <c:rich>
                  <a:bodyPr/>
                  <a:lstStyle/>
                  <a:p>
                    <a:fld id="{6561A441-BA81-4103-920A-840466179571}" type="CATEGORYNAME">
                      <a:rPr lang="en-US" sz="28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0619527010317299"/>
                  <c:y val="-0.13424538193962166"/>
                </c:manualLayout>
              </c:layout>
              <c:tx>
                <c:rich>
                  <a:bodyPr/>
                  <a:lstStyle/>
                  <a:p>
                    <a:fld id="{FB834D0A-C305-4E96-8C47-81DBFDC01A93}" type="CATEGORYNAME">
                      <a:rPr lang="en-US" sz="28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9.3007410783008827E-3"/>
                  <c:y val="-0.12243190984240547"/>
                </c:manualLayout>
              </c:layout>
              <c:tx>
                <c:rich>
                  <a:bodyPr/>
                  <a:lstStyle/>
                  <a:p>
                    <a:fld id="{A4CA03F7-680D-4F20-BFCB-54C21630B118}" type="CATEGORYNAME">
                      <a:rPr lang="en-US" sz="28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9AEE22F3-E8A9-4966-8A03-311BD8C7C1AA}" type="CATEGORYNAME">
                      <a:rPr lang="en-US" sz="28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15168753004465366"/>
                  <c:y val="-3.234806723542847E-2"/>
                </c:manualLayout>
              </c:layout>
              <c:tx>
                <c:rich>
                  <a:bodyPr/>
                  <a:lstStyle/>
                  <a:p>
                    <a:fld id="{EFDF44CF-5DE6-4BA2-858B-3EF2157C373A}" type="CATEGORYNAME">
                      <a:rPr lang="en-US" sz="28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12241179723297424"/>
                  <c:y val="9.2768952768220239E-2"/>
                </c:manualLayout>
              </c:layout>
              <c:tx>
                <c:rich>
                  <a:bodyPr/>
                  <a:lstStyle/>
                  <a:p>
                    <a:fld id="{F5BAD099-6953-4CE0-85BC-12AF0EB600EF}" type="CATEGORYNAME">
                      <a:rPr lang="en-US" sz="28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7.221270364370444E-2"/>
                  <c:y val="0.16639480840447918"/>
                </c:manualLayout>
              </c:layout>
              <c:tx>
                <c:rich>
                  <a:bodyPr/>
                  <a:lstStyle/>
                  <a:p>
                    <a:fld id="{56D4AC18-A3A4-4F80-BBEE-CEEC764A92C4}" type="CATEGORYNAME">
                      <a:rPr lang="en-US" sz="28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Hoja1!$A$2:$A$10</c:f>
              <c:numCache>
                <c:formatCode>h:mm</c:formatCode>
                <c:ptCount val="9"/>
                <c:pt idx="0">
                  <c:v>0.65277777777777779</c:v>
                </c:pt>
                <c:pt idx="1">
                  <c:v>0.84027777777777779</c:v>
                </c:pt>
                <c:pt idx="2">
                  <c:v>0.67013888888888884</c:v>
                </c:pt>
                <c:pt idx="3">
                  <c:v>0.4375</c:v>
                </c:pt>
                <c:pt idx="4">
                  <c:v>0.72569444444444453</c:v>
                </c:pt>
                <c:pt idx="5">
                  <c:v>0.49652777777777773</c:v>
                </c:pt>
                <c:pt idx="6">
                  <c:v>0.77430555555555547</c:v>
                </c:pt>
                <c:pt idx="7">
                  <c:v>0.90277777777777779</c:v>
                </c:pt>
                <c:pt idx="8">
                  <c:v>0.40625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69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72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07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4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2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89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06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6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21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88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36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72C2-9C1C-437E-8970-A770D2D29A0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A75F5-0858-4527-9034-FAB4943CCE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73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1656807"/>
              </p:ext>
            </p:extLst>
          </p:nvPr>
        </p:nvGraphicFramePr>
        <p:xfrm>
          <a:off x="1151252" y="213064"/>
          <a:ext cx="8997025" cy="5925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Elipse 7"/>
          <p:cNvSpPr/>
          <p:nvPr/>
        </p:nvSpPr>
        <p:spPr>
          <a:xfrm>
            <a:off x="1552575" y="5086350"/>
            <a:ext cx="895350" cy="857250"/>
          </a:xfrm>
          <a:prstGeom prst="ellipse">
            <a:avLst/>
          </a:prstGeom>
          <a:solidFill>
            <a:srgbClr val="CB9C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/>
          <p:cNvSpPr/>
          <p:nvPr/>
        </p:nvSpPr>
        <p:spPr>
          <a:xfrm rot="7615481">
            <a:off x="2777250" y="844928"/>
            <a:ext cx="578498" cy="1352939"/>
          </a:xfrm>
          <a:prstGeom prst="triangl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misc33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535150" y="883766"/>
            <a:ext cx="487363" cy="48736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3931519" y="-48546"/>
            <a:ext cx="4771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digiana Toybox" panose="02000500000000000000" pitchFamily="2" charset="0"/>
              </a:rPr>
              <a:t>¿ QUÉ HORA ES?</a:t>
            </a:r>
            <a:endParaRPr lang="es-ES" sz="2800" dirty="0">
              <a:latin typeface="Adigiana Toybox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4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79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</Words>
  <Application>Microsoft Office PowerPoint</Application>
  <PresentationFormat>Panorámica</PresentationFormat>
  <Paragraphs>10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Adigiana Toybox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6</cp:revision>
  <dcterms:created xsi:type="dcterms:W3CDTF">2020-07-15T21:40:27Z</dcterms:created>
  <dcterms:modified xsi:type="dcterms:W3CDTF">2020-07-15T22:22:23Z</dcterms:modified>
</cp:coreProperties>
</file>