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/>
  </p:normalViewPr>
  <p:slideViewPr>
    <p:cSldViewPr snapToGrid="0" snapToObjects="1">
      <p:cViewPr varScale="1">
        <p:scale>
          <a:sx n="76" d="100"/>
          <a:sy n="76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91F86F-555B-A542-BFBF-8EBFA8B0B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825973-A708-1441-B8B0-C6EFEC03F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AE0DD3-F765-A548-BA1D-7AC9795B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E85AFC-DD26-3845-954C-8827A67D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ACB27-906F-BD43-8877-DBA045FD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16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10EA6-3B90-C64A-8D14-BB4EC849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553B5C-5827-4C45-8077-0BD7B5244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A6C430-2F63-B44E-A792-AA05CDC5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F101D2-8695-584F-9427-A87504FC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F1CC56-D8F9-0A4F-B101-6BE99A6E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00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616901-E955-CC42-BBFB-B4804F591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ED44B9-EBA1-BB48-8EC3-70632BFED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8B7F7-DE27-6A44-BBED-A80246FD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FBDBC-4264-6E44-AF51-1732D8B2A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929749-3346-B54F-A266-9C521211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17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0524C-C466-2344-815A-1954007D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9D43AE-D3D7-0A40-8BA0-BB2A01ABA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C8FB7-9A1A-CB49-BDEF-A77DB6E3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C235B-731A-524D-9393-27909113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8A722-39AF-CD42-86D4-6DA926FDB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07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B22F-D423-1545-8509-3DDEE1F98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09F9A7-A33A-FE4E-BB56-C931AC1A6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27105F-D0AF-F546-9BAD-C53F8EED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869A4-3D4B-4B4E-8F76-5125BEB9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FAFEF-C9F9-2D44-B575-60B4C83D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5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0D82C-562A-C24D-A4E1-A39FAFAE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04930B-14C1-3A47-B979-041FC4F1F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40391B-1159-9F40-B0C9-93C288267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513063-3918-9746-984F-92B729B8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AD3B6A-FE9F-B34F-AA51-16918727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B2FC01-1AA1-9B44-9A81-DB91F307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1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BE135-ECF4-AA44-B5A9-370C9107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BC4476-A0F8-7842-8BEE-6160DAA7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78524C-9B30-8941-B016-DDAFCB275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C6ABE0-BE42-5D4F-B600-6E91EA917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5B2C88-0FCD-3D4C-8379-33106932C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6CCF5B-BB89-274F-AEA2-15DE27B4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A01F1C-5F37-B045-B7BA-029667C4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D2D982-1502-A741-9819-6CB274DC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88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CD5B5-858E-4640-9A4E-5ED3EBB1E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D6F61-AE96-A845-8B20-0996581F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1509050-9B32-714D-A549-22A91499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ABC04F-3E41-404A-B9A3-541A528D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37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30F42C-D4D9-9843-B533-6ED8AADF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8A2120-54E0-4241-BD8C-BD245FF7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EC0B8D-342E-4D49-A47C-25A41B53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78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2E601-F5A8-FE41-9833-3E8BAC65B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CDDE04-38D5-A448-AC25-00C62CFF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8C18F5-B4FD-F640-9D37-0DB3E973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349E25-B0B7-4F42-8736-277E8295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B74640-C393-C849-B414-5191895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5229BF-3923-0B4A-8985-FFEFB0F7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3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B29A0-CE03-8449-9DD7-BF66CA476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F043D5-64ED-D041-A403-98DA5C17C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C23C78-09C5-FF41-93B0-2B6F0C447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3FBC35-189E-434B-B075-7CCE683B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A4EFF1-712B-CA43-8E62-C0E1BA70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E7511A-113E-7741-ABD8-09524661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4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163D43-87FC-E947-B068-EAF2E982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F35D4C-A36C-C94D-A301-EF0F99AC4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0DEE52-74F7-ED48-A879-2DFC2F1DB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28EE-B7FB-1E44-9FDE-0DCD0025D8D2}" type="datetimeFigureOut">
              <a:rPr lang="es-ES" smtClean="0"/>
              <a:t>9/7/20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969B9F-1AF2-2048-81A7-CDF50F0B3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50B44B-8227-1D43-8969-A3D689D8A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C3E7-0DF7-7543-9F3F-5D0D13C5CF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1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dondear rectángulo de esquina diagonal 12">
            <a:extLst>
              <a:ext uri="{FF2B5EF4-FFF2-40B4-BE49-F238E27FC236}">
                <a16:creationId xmlns:a16="http://schemas.microsoft.com/office/drawing/2014/main" id="{3BBB14F0-C65C-FD4D-BAA2-60684A54BDF6}"/>
              </a:ext>
            </a:extLst>
          </p:cNvPr>
          <p:cNvSpPr/>
          <p:nvPr/>
        </p:nvSpPr>
        <p:spPr>
          <a:xfrm>
            <a:off x="1406626" y="514556"/>
            <a:ext cx="9099754" cy="2709333"/>
          </a:xfrm>
          <a:prstGeom prst="round2Diag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>
            <a:extLst>
              <a:ext uri="{FF2B5EF4-FFF2-40B4-BE49-F238E27FC236}">
                <a16:creationId xmlns:a16="http://schemas.microsoft.com/office/drawing/2014/main" id="{16BA4F7D-0556-264B-A622-CE252F2EB274}"/>
              </a:ext>
            </a:extLst>
          </p:cNvPr>
          <p:cNvSpPr/>
          <p:nvPr/>
        </p:nvSpPr>
        <p:spPr>
          <a:xfrm>
            <a:off x="7642864" y="4358024"/>
            <a:ext cx="3166533" cy="308186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5CAF48BA-9F94-9C43-8D5D-00B3F508589B}"/>
              </a:ext>
            </a:extLst>
          </p:cNvPr>
          <p:cNvSpPr/>
          <p:nvPr/>
        </p:nvSpPr>
        <p:spPr>
          <a:xfrm>
            <a:off x="4227832" y="4385733"/>
            <a:ext cx="3166533" cy="308186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id="{FD823039-B38F-304E-A809-A21B0235BA44}"/>
              </a:ext>
            </a:extLst>
          </p:cNvPr>
          <p:cNvSpPr/>
          <p:nvPr/>
        </p:nvSpPr>
        <p:spPr>
          <a:xfrm>
            <a:off x="812800" y="4385733"/>
            <a:ext cx="3166533" cy="30818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F00F83B-9793-0540-8457-34BDD614C4CC}"/>
              </a:ext>
            </a:extLst>
          </p:cNvPr>
          <p:cNvSpPr txBox="1"/>
          <p:nvPr/>
        </p:nvSpPr>
        <p:spPr>
          <a:xfrm>
            <a:off x="1332271" y="1107791"/>
            <a:ext cx="95274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latin typeface="KG Summer Sunshine" panose="02000000000000000000" pitchFamily="2" charset="77"/>
              </a:rPr>
              <a:t>REPASO DE LA UNIDAD</a:t>
            </a:r>
          </a:p>
        </p:txBody>
      </p:sp>
      <p:sp>
        <p:nvSpPr>
          <p:cNvPr id="5" name="GRAMATICA">
            <a:hlinkClick r:id="rId2" action="ppaction://hlinksldjump"/>
            <a:extLst>
              <a:ext uri="{FF2B5EF4-FFF2-40B4-BE49-F238E27FC236}">
                <a16:creationId xmlns:a16="http://schemas.microsoft.com/office/drawing/2014/main" id="{8869396E-5CDC-1A42-B09C-4E25AD890BBF}"/>
              </a:ext>
            </a:extLst>
          </p:cNvPr>
          <p:cNvSpPr txBox="1"/>
          <p:nvPr/>
        </p:nvSpPr>
        <p:spPr>
          <a:xfrm>
            <a:off x="1371600" y="4940710"/>
            <a:ext cx="2153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GRAMÁTICA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7" name="VOCABULARIO">
            <a:hlinkClick r:id="rId3" action="ppaction://hlinksldjump"/>
            <a:extLst>
              <a:ext uri="{FF2B5EF4-FFF2-40B4-BE49-F238E27FC236}">
                <a16:creationId xmlns:a16="http://schemas.microsoft.com/office/drawing/2014/main" id="{71D7277D-46AB-CE4D-B101-30D09644E590}"/>
              </a:ext>
            </a:extLst>
          </p:cNvPr>
          <p:cNvSpPr txBox="1"/>
          <p:nvPr/>
        </p:nvSpPr>
        <p:spPr>
          <a:xfrm>
            <a:off x="4477917" y="4940710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VOCABULARIO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8" name="PRONUNCIACION">
            <a:hlinkClick r:id="rId4" action="ppaction://hlinksldjump"/>
            <a:extLst>
              <a:ext uri="{FF2B5EF4-FFF2-40B4-BE49-F238E27FC236}">
                <a16:creationId xmlns:a16="http://schemas.microsoft.com/office/drawing/2014/main" id="{349330F8-6DD5-9446-818A-6C3348DD27BE}"/>
              </a:ext>
            </a:extLst>
          </p:cNvPr>
          <p:cNvSpPr txBox="1"/>
          <p:nvPr/>
        </p:nvSpPr>
        <p:spPr>
          <a:xfrm>
            <a:off x="8249032" y="4940710"/>
            <a:ext cx="1879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ESCRITURA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3A7421E-DFCC-0848-827A-98BB748671A3}"/>
              </a:ext>
            </a:extLst>
          </p:cNvPr>
          <p:cNvSpPr txBox="1"/>
          <p:nvPr/>
        </p:nvSpPr>
        <p:spPr>
          <a:xfrm>
            <a:off x="16069733" y="-71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89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6C979FF5-E7F8-4A47-BA80-DA1A0F0EAE21}"/>
              </a:ext>
            </a:extLst>
          </p:cNvPr>
          <p:cNvSpPr/>
          <p:nvPr/>
        </p:nvSpPr>
        <p:spPr>
          <a:xfrm>
            <a:off x="-508000" y="131869"/>
            <a:ext cx="3810000" cy="1879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GRAMATICA">
            <a:extLst>
              <a:ext uri="{FF2B5EF4-FFF2-40B4-BE49-F238E27FC236}">
                <a16:creationId xmlns:a16="http://schemas.microsoft.com/office/drawing/2014/main" id="{8E7E3FE7-70C0-3B48-8855-1884BE7EBC4C}"/>
              </a:ext>
            </a:extLst>
          </p:cNvPr>
          <p:cNvSpPr txBox="1"/>
          <p:nvPr/>
        </p:nvSpPr>
        <p:spPr>
          <a:xfrm>
            <a:off x="524934" y="847364"/>
            <a:ext cx="2153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GRAMÁTICA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6" name="Redondear rectángulo de esquina diagonal 5">
            <a:extLst>
              <a:ext uri="{FF2B5EF4-FFF2-40B4-BE49-F238E27FC236}">
                <a16:creationId xmlns:a16="http://schemas.microsoft.com/office/drawing/2014/main" id="{4DA0F253-3BCD-8149-A55B-BFB62DDD62FC}"/>
              </a:ext>
            </a:extLst>
          </p:cNvPr>
          <p:cNvSpPr/>
          <p:nvPr/>
        </p:nvSpPr>
        <p:spPr>
          <a:xfrm>
            <a:off x="3539067" y="1049867"/>
            <a:ext cx="7680424" cy="2082103"/>
          </a:xfrm>
          <a:prstGeom prst="round2Diag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KG Summer Sunshine" panose="02000000000000000000" pitchFamily="2" charset="77"/>
              </a:rPr>
              <a:t>¿Cuál es la 3ª persona del singular del verbo hablar?</a:t>
            </a:r>
          </a:p>
        </p:txBody>
      </p:sp>
      <p:sp>
        <p:nvSpPr>
          <p:cNvPr id="7" name="habla">
            <a:extLst>
              <a:ext uri="{FF2B5EF4-FFF2-40B4-BE49-F238E27FC236}">
                <a16:creationId xmlns:a16="http://schemas.microsoft.com/office/drawing/2014/main" id="{A7C2B8CD-2E9D-C44A-AC16-35127D1930B2}"/>
              </a:ext>
            </a:extLst>
          </p:cNvPr>
          <p:cNvSpPr/>
          <p:nvPr/>
        </p:nvSpPr>
        <p:spPr>
          <a:xfrm>
            <a:off x="372533" y="4470399"/>
            <a:ext cx="3301999" cy="13377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Habla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8" name="hable">
            <a:extLst>
              <a:ext uri="{FF2B5EF4-FFF2-40B4-BE49-F238E27FC236}">
                <a16:creationId xmlns:a16="http://schemas.microsoft.com/office/drawing/2014/main" id="{F4582AC6-667E-AB43-AE13-CE9467147B76}"/>
              </a:ext>
            </a:extLst>
          </p:cNvPr>
          <p:cNvSpPr/>
          <p:nvPr/>
        </p:nvSpPr>
        <p:spPr>
          <a:xfrm>
            <a:off x="4456539" y="4470399"/>
            <a:ext cx="3301999" cy="13377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Hable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9" name="hablo">
            <a:extLst>
              <a:ext uri="{FF2B5EF4-FFF2-40B4-BE49-F238E27FC236}">
                <a16:creationId xmlns:a16="http://schemas.microsoft.com/office/drawing/2014/main" id="{AF79993D-365C-8C4E-B356-1AFB84F84A7C}"/>
              </a:ext>
            </a:extLst>
          </p:cNvPr>
          <p:cNvSpPr/>
          <p:nvPr/>
        </p:nvSpPr>
        <p:spPr>
          <a:xfrm>
            <a:off x="8540545" y="4470399"/>
            <a:ext cx="3301999" cy="13377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Hablo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10" name="Flecha derecha 9">
            <a:hlinkClick r:id="rId2" action="ppaction://hlinksldjump"/>
            <a:extLst>
              <a:ext uri="{FF2B5EF4-FFF2-40B4-BE49-F238E27FC236}">
                <a16:creationId xmlns:a16="http://schemas.microsoft.com/office/drawing/2014/main" id="{B04D55FB-CA9C-1C4A-987B-8D1BE29C596E}"/>
              </a:ext>
            </a:extLst>
          </p:cNvPr>
          <p:cNvSpPr/>
          <p:nvPr/>
        </p:nvSpPr>
        <p:spPr>
          <a:xfrm>
            <a:off x="10782297" y="17631"/>
            <a:ext cx="1348522" cy="1076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KG Miss Kindergarten" panose="02000000000000000000" pitchFamily="2" charset="77"/>
              </a:rPr>
              <a:t>VOLVER</a:t>
            </a:r>
          </a:p>
        </p:txBody>
      </p:sp>
    </p:spTree>
    <p:extLst>
      <p:ext uri="{BB962C8B-B14F-4D97-AF65-F5344CB8AC3E}">
        <p14:creationId xmlns:p14="http://schemas.microsoft.com/office/powerpoint/2010/main" val="11911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6C979FF5-E7F8-4A47-BA80-DA1A0F0EAE21}"/>
              </a:ext>
            </a:extLst>
          </p:cNvPr>
          <p:cNvSpPr/>
          <p:nvPr/>
        </p:nvSpPr>
        <p:spPr>
          <a:xfrm>
            <a:off x="-508000" y="131869"/>
            <a:ext cx="3810000" cy="187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GRAMATICA">
            <a:extLst>
              <a:ext uri="{FF2B5EF4-FFF2-40B4-BE49-F238E27FC236}">
                <a16:creationId xmlns:a16="http://schemas.microsoft.com/office/drawing/2014/main" id="{8E7E3FE7-70C0-3B48-8855-1884BE7EBC4C}"/>
              </a:ext>
            </a:extLst>
          </p:cNvPr>
          <p:cNvSpPr txBox="1"/>
          <p:nvPr/>
        </p:nvSpPr>
        <p:spPr>
          <a:xfrm>
            <a:off x="381692" y="84736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VOCABULARIO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6" name="Redondear rectángulo de esquina diagonal 5">
            <a:extLst>
              <a:ext uri="{FF2B5EF4-FFF2-40B4-BE49-F238E27FC236}">
                <a16:creationId xmlns:a16="http://schemas.microsoft.com/office/drawing/2014/main" id="{4DA0F253-3BCD-8149-A55B-BFB62DDD62FC}"/>
              </a:ext>
            </a:extLst>
          </p:cNvPr>
          <p:cNvSpPr/>
          <p:nvPr/>
        </p:nvSpPr>
        <p:spPr>
          <a:xfrm>
            <a:off x="3539067" y="1049867"/>
            <a:ext cx="7680424" cy="2082103"/>
          </a:xfrm>
          <a:prstGeom prst="round2Diag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KG Summer Sunshine" panose="02000000000000000000" pitchFamily="2" charset="77"/>
              </a:rPr>
              <a:t>¿Cuál es DE COLOR </a:t>
            </a:r>
            <a:r>
              <a:rPr lang="es-ES" sz="3200" dirty="0">
                <a:solidFill>
                  <a:schemeClr val="accent4"/>
                </a:solidFill>
                <a:latin typeface="KG Summer Sunshine" panose="02000000000000000000" pitchFamily="2" charset="77"/>
              </a:rPr>
              <a:t>AMARILLO</a:t>
            </a:r>
            <a:r>
              <a:rPr lang="es-ES" sz="3200" dirty="0">
                <a:latin typeface="KG Summer Sunshine" panose="02000000000000000000" pitchFamily="2" charset="77"/>
              </a:rPr>
              <a:t>?</a:t>
            </a:r>
          </a:p>
        </p:txBody>
      </p:sp>
      <p:sp>
        <p:nvSpPr>
          <p:cNvPr id="10" name="Flecha derecha 9">
            <a:hlinkClick r:id="rId2" action="ppaction://hlinksldjump"/>
            <a:extLst>
              <a:ext uri="{FF2B5EF4-FFF2-40B4-BE49-F238E27FC236}">
                <a16:creationId xmlns:a16="http://schemas.microsoft.com/office/drawing/2014/main" id="{B04D55FB-CA9C-1C4A-987B-8D1BE29C596E}"/>
              </a:ext>
            </a:extLst>
          </p:cNvPr>
          <p:cNvSpPr/>
          <p:nvPr/>
        </p:nvSpPr>
        <p:spPr>
          <a:xfrm>
            <a:off x="10782297" y="17631"/>
            <a:ext cx="1348522" cy="1076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KG Miss Kindergarten" panose="02000000000000000000" pitchFamily="2" charset="77"/>
              </a:rPr>
              <a:t>VOLVER</a:t>
            </a:r>
          </a:p>
        </p:txBody>
      </p:sp>
      <p:sp>
        <p:nvSpPr>
          <p:cNvPr id="3" name="Corazón 2">
            <a:extLst>
              <a:ext uri="{FF2B5EF4-FFF2-40B4-BE49-F238E27FC236}">
                <a16:creationId xmlns:a16="http://schemas.microsoft.com/office/drawing/2014/main" id="{F23F5EB9-24CE-DC4B-865D-E2CE37CDD38B}"/>
              </a:ext>
            </a:extLst>
          </p:cNvPr>
          <p:cNvSpPr/>
          <p:nvPr/>
        </p:nvSpPr>
        <p:spPr>
          <a:xfrm>
            <a:off x="1608667" y="4164206"/>
            <a:ext cx="1930400" cy="1913467"/>
          </a:xfrm>
          <a:prstGeom prst="hear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ara sonriente 12">
            <a:extLst>
              <a:ext uri="{FF2B5EF4-FFF2-40B4-BE49-F238E27FC236}">
                <a16:creationId xmlns:a16="http://schemas.microsoft.com/office/drawing/2014/main" id="{7B260EF8-1FFD-5245-B90E-3CDEC99C6ABD}"/>
              </a:ext>
            </a:extLst>
          </p:cNvPr>
          <p:cNvSpPr/>
          <p:nvPr/>
        </p:nvSpPr>
        <p:spPr>
          <a:xfrm>
            <a:off x="5057642" y="3996267"/>
            <a:ext cx="2269067" cy="2252133"/>
          </a:xfrm>
          <a:prstGeom prst="smileyFac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Luna 13">
            <a:extLst>
              <a:ext uri="{FF2B5EF4-FFF2-40B4-BE49-F238E27FC236}">
                <a16:creationId xmlns:a16="http://schemas.microsoft.com/office/drawing/2014/main" id="{0278852C-332F-2445-9663-46D66830132A}"/>
              </a:ext>
            </a:extLst>
          </p:cNvPr>
          <p:cNvSpPr/>
          <p:nvPr/>
        </p:nvSpPr>
        <p:spPr>
          <a:xfrm>
            <a:off x="8845283" y="3826933"/>
            <a:ext cx="1689097" cy="2250740"/>
          </a:xfrm>
          <a:prstGeom prst="moon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3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6C979FF5-E7F8-4A47-BA80-DA1A0F0EAE21}"/>
              </a:ext>
            </a:extLst>
          </p:cNvPr>
          <p:cNvSpPr/>
          <p:nvPr/>
        </p:nvSpPr>
        <p:spPr>
          <a:xfrm>
            <a:off x="-508000" y="131869"/>
            <a:ext cx="3810000" cy="187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GRAMATICA">
            <a:extLst>
              <a:ext uri="{FF2B5EF4-FFF2-40B4-BE49-F238E27FC236}">
                <a16:creationId xmlns:a16="http://schemas.microsoft.com/office/drawing/2014/main" id="{8E7E3FE7-70C0-3B48-8855-1884BE7EBC4C}"/>
              </a:ext>
            </a:extLst>
          </p:cNvPr>
          <p:cNvSpPr txBox="1"/>
          <p:nvPr/>
        </p:nvSpPr>
        <p:spPr>
          <a:xfrm>
            <a:off x="662221" y="847364"/>
            <a:ext cx="1879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latin typeface="KG What the Teacher Wants" panose="02000000000000000000" pitchFamily="2" charset="77"/>
              </a:rPr>
              <a:t>ESCRITURA</a:t>
            </a:r>
            <a:endParaRPr lang="es-ES" dirty="0">
              <a:latin typeface="KG What the Teacher Wants" panose="02000000000000000000" pitchFamily="2" charset="77"/>
            </a:endParaRPr>
          </a:p>
        </p:txBody>
      </p:sp>
      <p:sp>
        <p:nvSpPr>
          <p:cNvPr id="6" name="Redondear rectángulo de esquina diagonal 5">
            <a:extLst>
              <a:ext uri="{FF2B5EF4-FFF2-40B4-BE49-F238E27FC236}">
                <a16:creationId xmlns:a16="http://schemas.microsoft.com/office/drawing/2014/main" id="{4DA0F253-3BCD-8149-A55B-BFB62DDD62FC}"/>
              </a:ext>
            </a:extLst>
          </p:cNvPr>
          <p:cNvSpPr/>
          <p:nvPr/>
        </p:nvSpPr>
        <p:spPr>
          <a:xfrm>
            <a:off x="3539067" y="1049867"/>
            <a:ext cx="7680424" cy="2082103"/>
          </a:xfrm>
          <a:prstGeom prst="round2DiagRect">
            <a:avLst/>
          </a:prstGeom>
          <a:solidFill>
            <a:schemeClr val="accent5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latin typeface="KG Summer Sunshine" panose="02000000000000000000" pitchFamily="2" charset="77"/>
              </a:rPr>
              <a:t>¿CÓMO SE ESCRIBE         ?</a:t>
            </a:r>
          </a:p>
        </p:txBody>
      </p:sp>
      <p:sp>
        <p:nvSpPr>
          <p:cNvPr id="10" name="Flecha derecha 9">
            <a:hlinkClick r:id="rId2" action="ppaction://hlinksldjump"/>
            <a:extLst>
              <a:ext uri="{FF2B5EF4-FFF2-40B4-BE49-F238E27FC236}">
                <a16:creationId xmlns:a16="http://schemas.microsoft.com/office/drawing/2014/main" id="{B04D55FB-CA9C-1C4A-987B-8D1BE29C596E}"/>
              </a:ext>
            </a:extLst>
          </p:cNvPr>
          <p:cNvSpPr/>
          <p:nvPr/>
        </p:nvSpPr>
        <p:spPr>
          <a:xfrm>
            <a:off x="10782297" y="17631"/>
            <a:ext cx="1348522" cy="1076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KG Miss Kindergarten" panose="02000000000000000000" pitchFamily="2" charset="77"/>
              </a:rPr>
              <a:t>VOLVER</a:t>
            </a:r>
          </a:p>
        </p:txBody>
      </p:sp>
      <p:sp>
        <p:nvSpPr>
          <p:cNvPr id="9" name="habla">
            <a:extLst>
              <a:ext uri="{FF2B5EF4-FFF2-40B4-BE49-F238E27FC236}">
                <a16:creationId xmlns:a16="http://schemas.microsoft.com/office/drawing/2014/main" id="{20DF4383-8FB2-5D48-9451-EAF0C187C03B}"/>
              </a:ext>
            </a:extLst>
          </p:cNvPr>
          <p:cNvSpPr/>
          <p:nvPr/>
        </p:nvSpPr>
        <p:spPr>
          <a:xfrm>
            <a:off x="8365067" y="4370196"/>
            <a:ext cx="3301999" cy="1337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GUITARRA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11" name="hable">
            <a:extLst>
              <a:ext uri="{FF2B5EF4-FFF2-40B4-BE49-F238E27FC236}">
                <a16:creationId xmlns:a16="http://schemas.microsoft.com/office/drawing/2014/main" id="{382894D2-8BC1-194E-8897-9C170A255F5F}"/>
              </a:ext>
            </a:extLst>
          </p:cNvPr>
          <p:cNvSpPr/>
          <p:nvPr/>
        </p:nvSpPr>
        <p:spPr>
          <a:xfrm>
            <a:off x="524934" y="4370196"/>
            <a:ext cx="3301999" cy="1337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GUITARA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12" name="hablo">
            <a:extLst>
              <a:ext uri="{FF2B5EF4-FFF2-40B4-BE49-F238E27FC236}">
                <a16:creationId xmlns:a16="http://schemas.microsoft.com/office/drawing/2014/main" id="{30F1C292-0183-C847-A52B-4EF44357E85E}"/>
              </a:ext>
            </a:extLst>
          </p:cNvPr>
          <p:cNvSpPr/>
          <p:nvPr/>
        </p:nvSpPr>
        <p:spPr>
          <a:xfrm>
            <a:off x="4445000" y="4394898"/>
            <a:ext cx="3301999" cy="133773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GITARRA</a:t>
            </a:r>
            <a:endParaRPr lang="es-ES" sz="5400" dirty="0">
              <a:solidFill>
                <a:schemeClr val="tx1"/>
              </a:solidFill>
            </a:endParaRPr>
          </a:p>
        </p:txBody>
      </p:sp>
      <p:pic>
        <p:nvPicPr>
          <p:cNvPr id="7" name="Imagen 6" descr="Imagen que contiene luz&#10;&#10;Descripción generada automáticamente">
            <a:extLst>
              <a:ext uri="{FF2B5EF4-FFF2-40B4-BE49-F238E27FC236}">
                <a16:creationId xmlns:a16="http://schemas.microsoft.com/office/drawing/2014/main" id="{3E5DC303-E708-F54E-96FF-CBDD76798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7201" y="1343875"/>
            <a:ext cx="11176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9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</Words>
  <Application>Microsoft Macintosh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KG Miss Kindergarten</vt:lpstr>
      <vt:lpstr>KG Summer Sunshine</vt:lpstr>
      <vt:lpstr>KG What the Teacher Wants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16141</dc:creator>
  <cp:lastModifiedBy>16141</cp:lastModifiedBy>
  <cp:revision>5</cp:revision>
  <dcterms:created xsi:type="dcterms:W3CDTF">2020-07-09T13:45:30Z</dcterms:created>
  <dcterms:modified xsi:type="dcterms:W3CDTF">2020-07-09T15:16:28Z</dcterms:modified>
</cp:coreProperties>
</file>