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16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32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3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55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33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14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5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371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7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6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F795-308C-47C7-B950-7CC12AD0944F}" type="datetimeFigureOut">
              <a:rPr lang="es-ES" smtClean="0"/>
              <a:t>25/07/2020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39699-3F5A-41FE-8DCE-B5EE875138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25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LIBRÍ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18711"/>
            <a:ext cx="2088000" cy="2088000"/>
          </a:xfrm>
          <a:prstGeom prst="rect">
            <a:avLst/>
          </a:prstGeom>
        </p:spPr>
      </p:pic>
      <p:pic>
        <p:nvPicPr>
          <p:cNvPr id="5" name="TUCA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93" y="2626468"/>
            <a:ext cx="2088000" cy="2088000"/>
          </a:xfrm>
          <a:prstGeom prst="rect">
            <a:avLst/>
          </a:prstGeom>
        </p:spPr>
      </p:pic>
      <p:pic>
        <p:nvPicPr>
          <p:cNvPr id="6" name="FLAMENC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3" y="2626468"/>
            <a:ext cx="2088000" cy="2088000"/>
          </a:xfrm>
          <a:prstGeom prst="rect">
            <a:avLst/>
          </a:prstGeom>
        </p:spPr>
      </p:pic>
      <p:pic>
        <p:nvPicPr>
          <p:cNvPr id="7" name="RAN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660748"/>
            <a:ext cx="2088000" cy="2088000"/>
          </a:xfrm>
          <a:prstGeom prst="rect">
            <a:avLst/>
          </a:prstGeom>
        </p:spPr>
      </p:pic>
      <p:sp>
        <p:nvSpPr>
          <p:cNvPr id="9" name="XS"/>
          <p:cNvSpPr/>
          <p:nvPr/>
        </p:nvSpPr>
        <p:spPr>
          <a:xfrm>
            <a:off x="377064" y="475493"/>
            <a:ext cx="8622015" cy="1440160"/>
          </a:xfrm>
          <a:prstGeom prst="roundRect">
            <a:avLst/>
          </a:prstGeom>
          <a:solidFill>
            <a:schemeClr val="accent1"/>
          </a:solidFill>
          <a:ln w="47625" cmpd="sng">
            <a:solidFill>
              <a:schemeClr val="tx1"/>
            </a:solidFill>
            <a:prstDash val="soli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683568" y="727521"/>
            <a:ext cx="7992888" cy="9361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38553" y="933963"/>
            <a:ext cx="8064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Comic Sans MS" pitchFamily="66" charset="0"/>
              </a:rPr>
              <a:t>¿QUÉ ANIMALES PUEDEN VOLAR?</a:t>
            </a:r>
            <a:endParaRPr lang="es-ES" sz="2800" b="1" dirty="0">
              <a:latin typeface="Comic Sans MS" pitchFamily="66" charset="0"/>
            </a:endParaRPr>
          </a:p>
        </p:txBody>
      </p:sp>
      <p:sp>
        <p:nvSpPr>
          <p:cNvPr id="2" name="1 Señal de prohibido"/>
          <p:cNvSpPr/>
          <p:nvPr/>
        </p:nvSpPr>
        <p:spPr>
          <a:xfrm>
            <a:off x="6479031" y="2420887"/>
            <a:ext cx="2520048" cy="2524235"/>
          </a:xfrm>
          <a:prstGeom prst="noSmoking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209278" y="5122266"/>
            <a:ext cx="1206961" cy="100811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39039" y="5441656"/>
            <a:ext cx="12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CORRECTO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424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C 0.01823 -0.0007 0.03646 -0.00116 0.05469 -0.00209 C 0.08004 -0.00324 0.09479 -0.00162 0.11407 -0.01875 C 0.12049 -0.03148 0.12795 -0.04329 0.13438 -0.05625 C 0.1375 -0.0625 0.13889 -0.07061 0.14219 -0.07709 C 0.14375 -0.08565 0.14549 -0.0963 0.14844 -0.10417 C 0.15018 -0.10857 0.15469 -0.11667 0.15469 -0.11667 C 0.15625 -0.125 0.15747 -0.13033 0.16094 -0.1375 C 0.16233 -0.14514 0.16441 -0.15255 0.16563 -0.16042 C 0.16945 -0.18449 0.16563 -0.175 0.17188 -0.1875 C 0.17552 -0.20648 0.17257 -0.19931 0.17813 -0.21042 C 0.18038 -0.22269 0.18525 -0.23264 0.18907 -0.24375 C 0.19445 -0.25996 0.19462 -0.26783 0.20469 -0.28125 C 0.20747 -0.29213 0.21441 -0.29838 0.22032 -0.30625 C 0.22379 -0.31088 0.22969 -0.31042 0.23438 -0.3125 C 0.23594 -0.3132 0.23907 -0.31459 0.23907 -0.31459 C 0.25782 -0.31297 0.26077 -0.31551 0.27344 -0.30417 C 0.2757 -0.29977 0.27934 -0.2963 0.28125 -0.29167 C 0.28698 -0.27778 0.28264 -0.27732 0.29063 -0.26667 C 0.29219 -0.25602 0.29462 -0.24584 0.29688 -0.23542 C 0.29775 -0.23125 0.29896 -0.22709 0.3 -0.22292 C 0.30052 -0.22084 0.30157 -0.21667 0.30157 -0.21667 C 0.30104 -0.20417 0.30191 -0.19144 0.3 -0.17917 C 0.29827 -0.16829 0.28716 -0.15533 0.27969 -0.15209 C 0.27275 -0.14283 0.26736 -0.14468 0.25938 -0.1375 C 0.21979 -0.14005 0.23716 -0.13773 0.21407 -0.14792 C 0.20886 -0.15834 0.20903 -0.16366 0.20782 -0.17709 C 0.21077 -0.21158 0.2099 -0.2176 0.22344 -0.24167 C 0.22726 -0.25718 0.23525 -0.26783 0.24375 -0.27917 C 0.24809 -0.28496 0.25052 -0.29121 0.25625 -0.29375 C 0.26268 -0.30232 0.26597 -0.3044 0.275 -0.30834 C 0.27657 -0.30903 0.27969 -0.31042 0.27969 -0.31042 C 0.29636 -0.30903 0.3132 -0.30949 0.32969 -0.30625 C 0.33195 -0.30579 0.33264 -0.30186 0.33438 -0.3 C 0.33629 -0.29769 0.33854 -0.29584 0.34063 -0.29375 C 0.35417 -0.28079 0.35538 -0.2632 0.36407 -0.24584 C 0.36511 -0.24028 0.36615 -0.23473 0.36719 -0.22917 C 0.36806 -0.225 0.37032 -0.21667 0.37032 -0.21667 C 0.36979 -0.17778 0.36979 -0.13889 0.36875 -0.1 C 0.36841 -0.08681 0.36181 -0.07315 0.35938 -0.06042 C 0.35591 -0.04167 0.35486 -0.02292 0.35157 -0.00417 C 0.34948 0.00787 0.34497 0.01597 0.34219 0.02708 C 0.34028 0.04444 0.33941 0.0618 0.3375 0.07916 C 0.33924 0.09606 0.3441 0.13102 0.35157 0.14583 C 0.35573 0.17916 0.34913 0.14514 0.35782 0.1625 C 0.36129 0.16944 0.36007 0.17916 0.36094 0.1875 C 0.36042 0.20625 0.36025 0.225 0.35938 0.24375 C 0.3592 0.24652 0.35782 0.2493 0.35782 0.25208 C 0.35782 0.25555 0.35938 0.25902 0.35938 0.2625 " pathEditMode="relative" ptsTypes="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C -0.00694 0.00301 -0.0092 0.00509 -0.01875 -1.48148E-6 C -0.02031 -0.00093 -0.01962 -0.0044 -0.02031 -0.00625 C -0.02361 -0.01505 -0.02448 -0.01945 -0.02656 -0.02917 C -0.02743 -0.03334 -0.02969 -0.04167 -0.02969 -0.04167 C -0.03351 -0.07778 -0.03437 -0.08033 -0.02969 -0.1375 C -0.02934 -0.1426 -0.02569 -0.14607 -0.02344 -0.15 C -0.01354 -0.1676 -0.00156 -0.18056 0.01406 -0.1875 C 0.05243 -0.18449 0.03142 -0.19005 0.04844 -0.175 C 0.05139 -0.1632 0.05885 -0.14792 0.06406 -0.1375 C 0.06493 -0.13565 0.06684 -0.12408 0.06719 -0.12292 C 0.06944 -0.11273 0.07188 -0.10417 0.07344 -0.09375 C 0.07274 -0.07848 0.07535 -0.05371 0.06406 -0.04375 C 0.06007 -0.02801 0.05208 -0.02686 0.04063 -0.025 C 0.01892 -0.03218 0.03299 -0.02477 0.03594 -0.09167 C 0.03663 -0.10811 0.05469 -0.11204 0.06406 -0.11459 C 0.06875 -0.11389 0.07378 -0.11482 0.07813 -0.1125 C 0.08056 -0.11111 0.08108 -0.10672 0.08281 -0.10417 C 0.09063 -0.0919 0.09514 -0.0794 0.10156 -0.06667 C 0.10503 -0.03889 0.09861 -0.04375 0.11094 -0.03959 C 0.12691 -0.00764 0.10816 0.03495 0.11719 0.07083 C 0.11667 0.10324 0.12326 0.14838 0.10781 0.17916 C 0.10434 0.21088 0.10885 0.20023 0.10156 0.21458 C 0.09896 0.23171 0.09983 0.25254 0.09375 0.26875 C 0.09323 0.2699 0.09375 0.26597 0.09375 0.26458 L 0.09219 0.25 " pathEditMode="relative" ptsTypes="ffffffffffffffffffffffff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3889E-18 -8.14815E-6 C -0.00157 -0.0014 -0.00348 -0.00232 -0.00468 -0.00417 C -0.00712 -0.00788 -0.01093 -0.01667 -0.01093 -0.01667 C -0.01268 -0.03103 -0.01388 -0.05186 -0.02344 -0.06042 C -0.02448 -0.06482 -0.02708 -0.06853 -0.02812 -0.07292 C -0.03073 -0.0845 -0.03178 -0.1007 -0.03282 -0.11251 C -0.0323 -0.13195 -0.03212 -0.1514 -0.03125 -0.17084 C -0.0309 -0.17917 -0.02622 -0.18635 -0.02344 -0.19376 C -0.01615 -0.2132 -0.00678 -0.23056 0.00468 -0.24584 C 0.01337 -0.25741 0.02691 -0.26505 0.03751 -0.27292 C 0.05573 -0.28635 0.03803 -0.27732 0.05626 -0.28542 C 0.05782 -0.28612 0.06094 -0.28751 0.06094 -0.28751 C 0.0698 -0.28658 0.07778 -0.28704 0.08594 -0.28334 C 0.10191 -0.27616 0.11251 -0.25903 0.12657 -0.24792 C 0.12761 -0.24584 0.1283 -0.24353 0.12968 -0.24167 C 0.13108 -0.23982 0.13316 -0.23936 0.13438 -0.23751 C 0.1408 -0.22778 0.14237 -0.21806 0.14532 -0.20626 C 0.15053 -0.18519 0.14254 -0.21783 0.14844 -0.19167 C 0.14931 -0.18751 0.15157 -0.17917 0.15157 -0.17917 C 0.15452 -0.15186 0.15487 -0.11899 0.13594 -0.10209 C 0.13178 -0.09376 0.13369 -0.09075 0.12657 -0.08751 C 0.12049 -0.07547 0.10556 -0.06297 0.09532 -0.05834 C 0.09167 -0.05672 0.08907 -0.05278 0.08594 -0.05001 C 0.07935 -0.04399 0.05834 -0.03866 0.05001 -0.03542 C 0.03698 -0.03033 0.02414 -0.02686 0.01093 -0.02292 C -0.00417 -0.01853 -0.01737 -0.01251 -0.03282 -0.01042 C -0.04098 -0.00672 -0.04948 -0.00487 -0.05782 -0.00209 C -0.06007 -0.0014 -0.06181 0.00138 -0.06407 0.00208 C -0.07014 0.00416 -0.08282 0.00624 -0.08282 0.00624 C -0.0875 0.01249 -0.09063 0.01597 -0.09688 0.01874 C -0.10209 0.02407 -0.10625 0.02847 -0.1125 0.03124 C -0.11685 0.05972 -0.1125 0.02685 -0.1125 0.08958 C -0.1125 0.10925 -0.10573 0.1412 -0.12032 0.15416 C -0.12136 0.15833 -0.12153 0.16296 -0.12344 0.16666 C -0.12553 0.17083 -0.12969 0.17916 -0.12969 0.17916 C -0.13212 0.19814 -0.12813 0.2162 -0.12813 0.23541 " pathEditMode="relative" ptsTypes="fffffffffffffffffffffffffffffffffff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Alexia SB</dc:creator>
  <cp:lastModifiedBy>Alexia SB</cp:lastModifiedBy>
  <cp:revision>9</cp:revision>
  <dcterms:created xsi:type="dcterms:W3CDTF">2020-07-25T11:54:41Z</dcterms:created>
  <dcterms:modified xsi:type="dcterms:W3CDTF">2020-07-25T13:24:49Z</dcterms:modified>
</cp:coreProperties>
</file>