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85"/>
    <a:srgbClr val="C57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1" autoAdjust="0"/>
    <p:restoredTop sz="95728"/>
  </p:normalViewPr>
  <p:slideViewPr>
    <p:cSldViewPr snapToGrid="0">
      <p:cViewPr varScale="1">
        <p:scale>
          <a:sx n="104" d="100"/>
          <a:sy n="104" d="100"/>
        </p:scale>
        <p:origin x="141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995F74-670A-442F-84B7-3FA93458D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03D27E7-7DD0-4EDC-803B-C2E152BDF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572953B-90A6-47CB-AE90-20A3C050D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8FB7326-E21E-44FE-B92C-45B82D9B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29D4EB2-7277-4379-AA6F-7A2A9529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06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3EEC71F-4109-4487-B670-45E1F7CEB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CDAC431B-1DB5-4F70-B4F3-0990D686A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ADBE322-E4C4-4573-9DEB-6FA8BB9B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C3543AE-FE74-4E29-BBF0-F5BD6716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CACCCCD-94DF-4B8E-8C4E-E8E21C92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58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D51AE83-7426-442A-88F9-F43D72572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6EC976B-EDE7-4A0F-B7D5-8CA5524DD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3D8C7C1-6CE0-4DDA-B54D-E9B18FAE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4C190BD-EEDF-4B90-B015-2151CAA5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666A3B7-E605-4B0B-9328-CAFE3438A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45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7D59AA-BD27-4643-9AD6-963F8842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D23FF98-DB1A-4195-AFEF-61B836B1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DD34E25-C3AC-4A21-800C-35CEC146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BB8A4E8-EB85-427D-BECC-B747A1D9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069A20B-CBAA-41E2-936B-0BF84F9F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67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895BA8-D5E7-4FE4-BB05-B9535E21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84CC893-A109-43BD-B08B-2A22E6F99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1342CAB-CBC4-414B-BE11-D11911F2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97FBDFD-7191-45B9-AA42-42F27317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89CAA9A-62A6-4C7D-B726-193655E6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2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91FF5E-4F3E-41E4-A52C-D05060CB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826B979-10A0-4EB0-A126-646F02815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6BC70CB-C896-419C-85B1-1491EB00C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E4B5BCB-81F5-4CA5-90C5-010C5069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C73663E-8B6D-43A6-B092-F9B1CFE2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454E767-1934-4337-BC4E-3727B405E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360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C292A13-FCC7-413A-8F25-89ABC863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6FFB8A1-83D4-498C-ABDA-C78DB5771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724F598-4712-4759-8587-9BA4382BF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8DC8E306-ADBF-4E69-95E4-6A6F207A9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74368565-B459-491A-9E46-557FC80FE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44CC53BA-0BD4-4C5F-AC08-A430DC4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D91EF9F3-121B-49C7-B099-0CE3EA0A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1651FC9B-3511-43B7-ACD8-4E6EC3AC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73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D4058EF-41E9-4651-95FB-A00FA3E1D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68A9AE4E-65D8-4328-B098-D333E5A0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BE9966D-432D-46DC-9DD0-086FCC5F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4D9EA386-58BD-49F7-9C86-25DE1135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94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87CB7F67-38D5-4A53-9F58-88C7CC8E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F8068E9-AF82-4158-ABAA-7201BA78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6815F61-C8BA-4C3C-AE79-14A1C9B5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5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63A6755-8558-499A-967E-055FB09B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96825EF-F714-4E80-9B3D-393A52A27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FAB9C53-7D37-4E5C-B7C6-BBF3CD598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4A236C6-63C2-45B2-A2F4-B3B3CE5F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F4FCF90-1920-45A9-8219-04BAE7A3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08BAE28-3D1A-4D23-A45A-084FBD0A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5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4218335-A761-45AF-9C86-43EAF4006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721D1B26-9C8F-4107-9233-F130731F4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BDB72FF-57B4-4491-9458-C300D30A1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97D787-881B-4839-ABE7-C362F3D1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54EF3AF-A745-490A-B189-533DB516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DF1740A-194A-409C-81EF-457A5933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07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0E89A35-FD7F-4A49-BF04-DA59F6247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C40FCC9-7267-4064-93B0-8A91D2715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63DD25-E916-4BEE-BC1C-7F0AF8649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5996-33F3-4109-82F0-48721F4FE55F}" type="datetimeFigureOut">
              <a:rPr lang="es-ES" smtClean="0"/>
              <a:t>6/7/20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A201C85-F3E0-49CB-97D1-84F0F0527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9ACA996-D867-4908-948B-D909C1D17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459B7-ED67-4D32-B4E3-9721FBE845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02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be 3"/>
          <p:cNvSpPr/>
          <p:nvPr/>
        </p:nvSpPr>
        <p:spPr>
          <a:xfrm rot="343458">
            <a:off x="3967582" y="386307"/>
            <a:ext cx="7995565" cy="4988656"/>
          </a:xfrm>
          <a:prstGeom prst="cloud">
            <a:avLst/>
          </a:prstGeom>
          <a:ln w="28575"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6000" b="1" dirty="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Click</a:t>
            </a:r>
            <a:r>
              <a:rPr lang="es-ES_tradnl" sz="6000" b="1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 </a:t>
            </a:r>
            <a:r>
              <a:rPr lang="es-ES_tradnl" sz="6000" b="1" dirty="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on</a:t>
            </a:r>
            <a:r>
              <a:rPr lang="es-ES_tradnl" sz="6000" b="1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 </a:t>
            </a:r>
            <a:r>
              <a:rPr lang="es-ES_tradnl" sz="6000" b="1" dirty="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the</a:t>
            </a:r>
            <a:r>
              <a:rPr lang="es-ES_tradnl" sz="6000" b="1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 </a:t>
            </a:r>
            <a:r>
              <a:rPr lang="es-ES_tradnl" sz="6000" b="1" dirty="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right</a:t>
            </a:r>
            <a:r>
              <a:rPr lang="es-ES_tradnl" sz="6000" b="1" dirty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 </a:t>
            </a:r>
            <a:r>
              <a:rPr lang="es-ES_tradnl" sz="6000" b="1" dirty="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kite</a:t>
            </a:r>
            <a:r>
              <a:rPr lang="es-ES_tradnl" sz="6000" b="1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.</a:t>
            </a:r>
            <a:endParaRPr lang="es-ES_tradnl" sz="6000" b="1" dirty="0">
              <a:ln w="28575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latin typeface="Beirut" charset="-78"/>
              <a:ea typeface="Beirut" charset="-78"/>
              <a:cs typeface="Beirut" charset="-78"/>
            </a:endParaRPr>
          </a:p>
        </p:txBody>
      </p:sp>
      <p:sp>
        <p:nvSpPr>
          <p:cNvPr id="5" name="Nube 4"/>
          <p:cNvSpPr/>
          <p:nvPr/>
        </p:nvSpPr>
        <p:spPr>
          <a:xfrm rot="21321602">
            <a:off x="307102" y="4361245"/>
            <a:ext cx="4117186" cy="2176649"/>
          </a:xfrm>
          <a:prstGeom prst="cloud">
            <a:avLst/>
          </a:prstGeom>
          <a:ln w="28575"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4000" b="1" dirty="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Teacher</a:t>
            </a:r>
            <a:r>
              <a:rPr lang="es-ES_tradnl" sz="4000" b="1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Beirut" charset="-78"/>
                <a:ea typeface="Beirut" charset="-78"/>
                <a:cs typeface="Beirut" charset="-78"/>
              </a:rPr>
              <a:t> Silvia</a:t>
            </a:r>
            <a:endParaRPr lang="es-ES_tradnl" sz="4000" b="1" dirty="0">
              <a:ln w="28575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latin typeface="Beirut" charset="-78"/>
              <a:ea typeface="Beirut" charset="-78"/>
              <a:cs typeface="Beirut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1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ube 9"/>
          <p:cNvSpPr/>
          <p:nvPr/>
        </p:nvSpPr>
        <p:spPr>
          <a:xfrm rot="10990787">
            <a:off x="1295400" y="179730"/>
            <a:ext cx="9738173" cy="2176649"/>
          </a:xfrm>
          <a:prstGeom prst="cloud">
            <a:avLst/>
          </a:prstGeom>
          <a:ln w="28575"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4000" b="1" dirty="0">
              <a:ln w="28575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latin typeface="Beirut" charset="-78"/>
              <a:ea typeface="Beirut" charset="-78"/>
              <a:cs typeface="Beirut" charset="-78"/>
            </a:endParaRPr>
          </a:p>
        </p:txBody>
      </p:sp>
      <p:pic>
        <p:nvPicPr>
          <p:cNvPr id="5" name="Rojo">
            <a:extLst>
              <a:ext uri="{FF2B5EF4-FFF2-40B4-BE49-F238E27FC236}">
                <a16:creationId xmlns="" xmlns:a16="http://schemas.microsoft.com/office/drawing/2014/main" id="{A718AC8A-CF9D-4C3C-B0FF-022CA86FF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438" y="3715292"/>
            <a:ext cx="2231523" cy="2880000"/>
          </a:xfrm>
          <a:prstGeom prst="rect">
            <a:avLst/>
          </a:prstGeom>
        </p:spPr>
      </p:pic>
      <p:pic>
        <p:nvPicPr>
          <p:cNvPr id="7" name="Verde">
            <a:extLst>
              <a:ext uri="{FF2B5EF4-FFF2-40B4-BE49-F238E27FC236}">
                <a16:creationId xmlns="" xmlns:a16="http://schemas.microsoft.com/office/drawing/2014/main" id="{32789749-8AB2-4E07-994E-D99B218CD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005" y="3715292"/>
            <a:ext cx="2231523" cy="2880000"/>
          </a:xfrm>
          <a:prstGeom prst="rect">
            <a:avLst/>
          </a:prstGeom>
        </p:spPr>
      </p:pic>
      <p:pic>
        <p:nvPicPr>
          <p:cNvPr id="9" name="Amarillo">
            <a:extLst>
              <a:ext uri="{FF2B5EF4-FFF2-40B4-BE49-F238E27FC236}">
                <a16:creationId xmlns="" xmlns:a16="http://schemas.microsoft.com/office/drawing/2014/main" id="{951AAFE9-6000-4A97-92CB-A8E1FF710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71" y="3715292"/>
            <a:ext cx="2231523" cy="2880000"/>
          </a:xfrm>
          <a:prstGeom prst="rect">
            <a:avLst/>
          </a:prstGeom>
        </p:spPr>
      </p:pic>
      <p:pic>
        <p:nvPicPr>
          <p:cNvPr id="11" name="Azul">
            <a:extLst>
              <a:ext uri="{FF2B5EF4-FFF2-40B4-BE49-F238E27FC236}">
                <a16:creationId xmlns="" xmlns:a16="http://schemas.microsoft.com/office/drawing/2014/main" id="{13131341-22D6-4EFC-BCB8-3E47B50EC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571" y="3715292"/>
            <a:ext cx="2231523" cy="2880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96064" y="883333"/>
            <a:ext cx="10379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/>
              <a:t>He __________ </a:t>
            </a:r>
            <a:r>
              <a:rPr lang="es-ES_tradnl" sz="4400" dirty="0" err="1" smtClean="0"/>
              <a:t>from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Canada</a:t>
            </a:r>
            <a:r>
              <a:rPr lang="es-ES_tradnl" sz="4400" dirty="0" smtClean="0"/>
              <a:t>. </a:t>
            </a:r>
            <a:endParaRPr lang="es-ES_tradnl" sz="4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985029" y="2932510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err="1" smtClean="0"/>
              <a:t>is</a:t>
            </a:r>
            <a:endParaRPr lang="es-ES_tradnl" sz="44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919759" y="2932510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/>
              <a:t>are</a:t>
            </a:r>
            <a:endParaRPr lang="es-ES_tradnl" sz="44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112106" y="2932510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err="1" smtClean="0"/>
              <a:t>does</a:t>
            </a:r>
            <a:endParaRPr lang="es-ES_tradnl" sz="44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9533214" y="2945851"/>
            <a:ext cx="1748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err="1"/>
              <a:t>a</a:t>
            </a:r>
            <a:r>
              <a:rPr lang="es-ES_tradnl" sz="4400" b="1" dirty="0" err="1" smtClean="0"/>
              <a:t>ren’t</a:t>
            </a:r>
            <a:endParaRPr lang="es-ES_tradnl" sz="4400" b="1" dirty="0"/>
          </a:p>
        </p:txBody>
      </p:sp>
    </p:spTree>
    <p:extLst>
      <p:ext uri="{BB962C8B-B14F-4D97-AF65-F5344CB8AC3E}">
        <p14:creationId xmlns:p14="http://schemas.microsoft.com/office/powerpoint/2010/main" val="17295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ube 9"/>
          <p:cNvSpPr/>
          <p:nvPr/>
        </p:nvSpPr>
        <p:spPr>
          <a:xfrm rot="10990787">
            <a:off x="1295400" y="179730"/>
            <a:ext cx="9738173" cy="2176649"/>
          </a:xfrm>
          <a:prstGeom prst="cloud">
            <a:avLst/>
          </a:prstGeom>
          <a:ln w="28575"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4000" b="1" dirty="0">
              <a:ln w="28575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latin typeface="Beirut" charset="-78"/>
              <a:ea typeface="Beirut" charset="-78"/>
              <a:cs typeface="Beirut" charset="-78"/>
            </a:endParaRPr>
          </a:p>
        </p:txBody>
      </p:sp>
      <p:pic>
        <p:nvPicPr>
          <p:cNvPr id="5" name="Rojo">
            <a:extLst>
              <a:ext uri="{FF2B5EF4-FFF2-40B4-BE49-F238E27FC236}">
                <a16:creationId xmlns="" xmlns:a16="http://schemas.microsoft.com/office/drawing/2014/main" id="{A718AC8A-CF9D-4C3C-B0FF-022CA86FF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03" y="3394227"/>
            <a:ext cx="2231523" cy="2880000"/>
          </a:xfrm>
          <a:prstGeom prst="rect">
            <a:avLst/>
          </a:prstGeom>
        </p:spPr>
      </p:pic>
      <p:pic>
        <p:nvPicPr>
          <p:cNvPr id="7" name="Verde">
            <a:extLst>
              <a:ext uri="{FF2B5EF4-FFF2-40B4-BE49-F238E27FC236}">
                <a16:creationId xmlns="" xmlns:a16="http://schemas.microsoft.com/office/drawing/2014/main" id="{32789749-8AB2-4E07-994E-D99B218CD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637" y="3394227"/>
            <a:ext cx="2231523" cy="2880000"/>
          </a:xfrm>
          <a:prstGeom prst="rect">
            <a:avLst/>
          </a:prstGeom>
        </p:spPr>
      </p:pic>
      <p:pic>
        <p:nvPicPr>
          <p:cNvPr id="9" name="Amarillo">
            <a:extLst>
              <a:ext uri="{FF2B5EF4-FFF2-40B4-BE49-F238E27FC236}">
                <a16:creationId xmlns="" xmlns:a16="http://schemas.microsoft.com/office/drawing/2014/main" id="{951AAFE9-6000-4A97-92CB-A8E1FF710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71" y="3394227"/>
            <a:ext cx="2231523" cy="2880000"/>
          </a:xfrm>
          <a:prstGeom prst="rect">
            <a:avLst/>
          </a:prstGeom>
        </p:spPr>
      </p:pic>
      <p:pic>
        <p:nvPicPr>
          <p:cNvPr id="11" name="Azul">
            <a:extLst>
              <a:ext uri="{FF2B5EF4-FFF2-40B4-BE49-F238E27FC236}">
                <a16:creationId xmlns="" xmlns:a16="http://schemas.microsoft.com/office/drawing/2014/main" id="{13131341-22D6-4EFC-BCB8-3E47B50EC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169" y="3394227"/>
            <a:ext cx="2231523" cy="2880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96064" y="883333"/>
            <a:ext cx="10379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/>
              <a:t>I __________ </a:t>
            </a:r>
            <a:r>
              <a:rPr lang="es-ES_tradnl" sz="4400" dirty="0" err="1" smtClean="0"/>
              <a:t>tired</a:t>
            </a:r>
            <a:r>
              <a:rPr lang="es-ES_tradnl" sz="4400" dirty="0" smtClean="0"/>
              <a:t>. </a:t>
            </a:r>
            <a:endParaRPr lang="es-ES_tradnl" sz="4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144277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/>
              <a:t>am</a:t>
            </a:r>
            <a:endParaRPr lang="es-ES_tradnl" sz="44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293674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/>
              <a:t>are</a:t>
            </a:r>
            <a:endParaRPr lang="es-ES_tradnl" sz="44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294389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/>
              <a:t>do</a:t>
            </a:r>
            <a:endParaRPr lang="es-ES_tradnl" sz="44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9884095" y="2624786"/>
            <a:ext cx="1748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err="1" smtClean="0"/>
              <a:t>isn’t</a:t>
            </a:r>
            <a:endParaRPr lang="es-ES_tradnl" sz="4400" b="1" dirty="0"/>
          </a:p>
        </p:txBody>
      </p:sp>
    </p:spTree>
    <p:extLst>
      <p:ext uri="{BB962C8B-B14F-4D97-AF65-F5344CB8AC3E}">
        <p14:creationId xmlns:p14="http://schemas.microsoft.com/office/powerpoint/2010/main" val="211434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ube 9"/>
          <p:cNvSpPr/>
          <p:nvPr/>
        </p:nvSpPr>
        <p:spPr>
          <a:xfrm rot="10990787">
            <a:off x="1295400" y="179730"/>
            <a:ext cx="9738173" cy="2176649"/>
          </a:xfrm>
          <a:prstGeom prst="cloud">
            <a:avLst/>
          </a:prstGeom>
          <a:ln w="28575"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4000" b="1" dirty="0">
              <a:ln w="28575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latin typeface="Beirut" charset="-78"/>
              <a:ea typeface="Beirut" charset="-78"/>
              <a:cs typeface="Beirut" charset="-78"/>
            </a:endParaRPr>
          </a:p>
        </p:txBody>
      </p:sp>
      <p:pic>
        <p:nvPicPr>
          <p:cNvPr id="5" name="Rojo">
            <a:extLst>
              <a:ext uri="{FF2B5EF4-FFF2-40B4-BE49-F238E27FC236}">
                <a16:creationId xmlns="" xmlns:a16="http://schemas.microsoft.com/office/drawing/2014/main" id="{A718AC8A-CF9D-4C3C-B0FF-022CA86FF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31" y="3596800"/>
            <a:ext cx="2231523" cy="2880000"/>
          </a:xfrm>
          <a:prstGeom prst="rect">
            <a:avLst/>
          </a:prstGeom>
        </p:spPr>
      </p:pic>
      <p:pic>
        <p:nvPicPr>
          <p:cNvPr id="7" name="Verde">
            <a:extLst>
              <a:ext uri="{FF2B5EF4-FFF2-40B4-BE49-F238E27FC236}">
                <a16:creationId xmlns="" xmlns:a16="http://schemas.microsoft.com/office/drawing/2014/main" id="{32789749-8AB2-4E07-994E-D99B218CD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797" y="3596800"/>
            <a:ext cx="2231523" cy="2880000"/>
          </a:xfrm>
          <a:prstGeom prst="rect">
            <a:avLst/>
          </a:prstGeom>
        </p:spPr>
      </p:pic>
      <p:pic>
        <p:nvPicPr>
          <p:cNvPr id="9" name="Amarillo">
            <a:extLst>
              <a:ext uri="{FF2B5EF4-FFF2-40B4-BE49-F238E27FC236}">
                <a16:creationId xmlns="" xmlns:a16="http://schemas.microsoft.com/office/drawing/2014/main" id="{951AAFE9-6000-4A97-92CB-A8E1FF710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563" y="3596800"/>
            <a:ext cx="2231523" cy="2880000"/>
          </a:xfrm>
          <a:prstGeom prst="rect">
            <a:avLst/>
          </a:prstGeom>
        </p:spPr>
      </p:pic>
      <p:pic>
        <p:nvPicPr>
          <p:cNvPr id="11" name="Azul">
            <a:extLst>
              <a:ext uri="{FF2B5EF4-FFF2-40B4-BE49-F238E27FC236}">
                <a16:creationId xmlns="" xmlns:a16="http://schemas.microsoft.com/office/drawing/2014/main" id="{13131341-22D6-4EFC-BCB8-3E47B50EC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329" y="3596800"/>
            <a:ext cx="2231523" cy="2880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96064" y="883333"/>
            <a:ext cx="10379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err="1" smtClean="0"/>
              <a:t>How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old</a:t>
            </a:r>
            <a:r>
              <a:rPr lang="es-ES_tradnl" sz="4400" dirty="0" smtClean="0"/>
              <a:t> __________ </a:t>
            </a:r>
            <a:r>
              <a:rPr lang="es-ES_tradnl" sz="4400" dirty="0" err="1" smtClean="0"/>
              <a:t>you</a:t>
            </a:r>
            <a:r>
              <a:rPr lang="es-ES_tradnl" sz="4400" dirty="0" smtClean="0"/>
              <a:t>? </a:t>
            </a:r>
            <a:endParaRPr lang="es-ES_tradnl" sz="4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362094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/>
              <a:t>are</a:t>
            </a:r>
            <a:endParaRPr lang="es-ES_tradnl" sz="44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353023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err="1" smtClean="0"/>
              <a:t>is</a:t>
            </a:r>
            <a:endParaRPr lang="es-ES_tradnl" sz="44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195270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/>
              <a:t>do</a:t>
            </a:r>
            <a:endParaRPr lang="es-ES_tradnl" sz="44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9943444" y="2624786"/>
            <a:ext cx="1748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/>
              <a:t>am</a:t>
            </a:r>
            <a:endParaRPr lang="es-ES_tradnl" sz="4400" b="1" dirty="0"/>
          </a:p>
        </p:txBody>
      </p:sp>
    </p:spTree>
    <p:extLst>
      <p:ext uri="{BB962C8B-B14F-4D97-AF65-F5344CB8AC3E}">
        <p14:creationId xmlns:p14="http://schemas.microsoft.com/office/powerpoint/2010/main" val="46099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ube 9"/>
          <p:cNvSpPr/>
          <p:nvPr/>
        </p:nvSpPr>
        <p:spPr>
          <a:xfrm rot="10990787">
            <a:off x="1295400" y="179730"/>
            <a:ext cx="9738173" cy="2176649"/>
          </a:xfrm>
          <a:prstGeom prst="cloud">
            <a:avLst/>
          </a:prstGeom>
          <a:ln w="28575"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4000" b="1" dirty="0">
              <a:ln w="28575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latin typeface="Beirut" charset="-78"/>
              <a:ea typeface="Beirut" charset="-78"/>
              <a:cs typeface="Beirut" charset="-78"/>
            </a:endParaRPr>
          </a:p>
        </p:txBody>
      </p:sp>
      <p:pic>
        <p:nvPicPr>
          <p:cNvPr id="5" name="Rojo">
            <a:extLst>
              <a:ext uri="{FF2B5EF4-FFF2-40B4-BE49-F238E27FC236}">
                <a16:creationId xmlns="" xmlns:a16="http://schemas.microsoft.com/office/drawing/2014/main" id="{A718AC8A-CF9D-4C3C-B0FF-022CA86FF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70" y="3744948"/>
            <a:ext cx="2231523" cy="2880000"/>
          </a:xfrm>
          <a:prstGeom prst="rect">
            <a:avLst/>
          </a:prstGeom>
        </p:spPr>
      </p:pic>
      <p:pic>
        <p:nvPicPr>
          <p:cNvPr id="7" name="Verde">
            <a:extLst>
              <a:ext uri="{FF2B5EF4-FFF2-40B4-BE49-F238E27FC236}">
                <a16:creationId xmlns="" xmlns:a16="http://schemas.microsoft.com/office/drawing/2014/main" id="{32789749-8AB2-4E07-994E-D99B218CD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636" y="3744948"/>
            <a:ext cx="2231523" cy="2880000"/>
          </a:xfrm>
          <a:prstGeom prst="rect">
            <a:avLst/>
          </a:prstGeom>
        </p:spPr>
      </p:pic>
      <p:pic>
        <p:nvPicPr>
          <p:cNvPr id="9" name="Amarillo">
            <a:extLst>
              <a:ext uri="{FF2B5EF4-FFF2-40B4-BE49-F238E27FC236}">
                <a16:creationId xmlns="" xmlns:a16="http://schemas.microsoft.com/office/drawing/2014/main" id="{951AAFE9-6000-4A97-92CB-A8E1FF710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02" y="3744948"/>
            <a:ext cx="2231523" cy="2880000"/>
          </a:xfrm>
          <a:prstGeom prst="rect">
            <a:avLst/>
          </a:prstGeom>
        </p:spPr>
      </p:pic>
      <p:pic>
        <p:nvPicPr>
          <p:cNvPr id="11" name="Azul">
            <a:extLst>
              <a:ext uri="{FF2B5EF4-FFF2-40B4-BE49-F238E27FC236}">
                <a16:creationId xmlns="" xmlns:a16="http://schemas.microsoft.com/office/drawing/2014/main" id="{13131341-22D6-4EFC-BCB8-3E47B50EC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168" y="3744948"/>
            <a:ext cx="2231523" cy="2880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72632" y="883333"/>
            <a:ext cx="10379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smtClean="0"/>
              <a:t>Martha __________ </a:t>
            </a:r>
            <a:r>
              <a:rPr lang="es-ES_tradnl" sz="4400" dirty="0" err="1" smtClean="0"/>
              <a:t>there</a:t>
            </a:r>
            <a:r>
              <a:rPr lang="es-ES_tradnl" sz="4400" dirty="0" smtClean="0"/>
              <a:t>, </a:t>
            </a:r>
            <a:r>
              <a:rPr lang="es-ES_tradnl" sz="4400" dirty="0" err="1" smtClean="0"/>
              <a:t>she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is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here</a:t>
            </a:r>
            <a:r>
              <a:rPr lang="es-ES_tradnl" sz="4400" dirty="0" smtClean="0"/>
              <a:t>. </a:t>
            </a:r>
            <a:endParaRPr lang="es-ES_tradnl" sz="4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152029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err="1"/>
              <a:t>i</a:t>
            </a:r>
            <a:r>
              <a:rPr lang="es-ES_tradnl" sz="4400" b="1" dirty="0" err="1" smtClean="0"/>
              <a:t>sn’t</a:t>
            </a:r>
            <a:endParaRPr lang="es-ES_tradnl" sz="44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142958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err="1" smtClean="0"/>
              <a:t>is</a:t>
            </a:r>
            <a:endParaRPr lang="es-ES_tradnl" sz="44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985205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err="1" smtClean="0"/>
              <a:t>not</a:t>
            </a:r>
            <a:endParaRPr lang="es-ES_tradnl" sz="44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9551774" y="2624786"/>
            <a:ext cx="20664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/>
              <a:t>d</a:t>
            </a:r>
            <a:r>
              <a:rPr lang="es-ES_tradnl" sz="4400" b="1" smtClean="0"/>
              <a:t>oesn’t</a:t>
            </a:r>
            <a:endParaRPr lang="es-ES_tradnl" sz="4400" b="1" dirty="0"/>
          </a:p>
        </p:txBody>
      </p:sp>
    </p:spTree>
    <p:extLst>
      <p:ext uri="{BB962C8B-B14F-4D97-AF65-F5344CB8AC3E}">
        <p14:creationId xmlns:p14="http://schemas.microsoft.com/office/powerpoint/2010/main" val="5305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ube 9"/>
          <p:cNvSpPr/>
          <p:nvPr/>
        </p:nvSpPr>
        <p:spPr>
          <a:xfrm rot="10990787">
            <a:off x="1295400" y="179730"/>
            <a:ext cx="9738173" cy="2176649"/>
          </a:xfrm>
          <a:prstGeom prst="cloud">
            <a:avLst/>
          </a:prstGeom>
          <a:ln w="28575"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4000" b="1" dirty="0">
              <a:ln w="28575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latin typeface="Beirut" charset="-78"/>
              <a:ea typeface="Beirut" charset="-78"/>
              <a:cs typeface="Beirut" charset="-78"/>
            </a:endParaRPr>
          </a:p>
        </p:txBody>
      </p:sp>
      <p:pic>
        <p:nvPicPr>
          <p:cNvPr id="5" name="Rojo">
            <a:extLst>
              <a:ext uri="{FF2B5EF4-FFF2-40B4-BE49-F238E27FC236}">
                <a16:creationId xmlns="" xmlns:a16="http://schemas.microsoft.com/office/drawing/2014/main" id="{A718AC8A-CF9D-4C3C-B0FF-022CA86FF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121" y="3510169"/>
            <a:ext cx="2231523" cy="2880000"/>
          </a:xfrm>
          <a:prstGeom prst="rect">
            <a:avLst/>
          </a:prstGeom>
        </p:spPr>
      </p:pic>
      <p:pic>
        <p:nvPicPr>
          <p:cNvPr id="7" name="Verde">
            <a:extLst>
              <a:ext uri="{FF2B5EF4-FFF2-40B4-BE49-F238E27FC236}">
                <a16:creationId xmlns="" xmlns:a16="http://schemas.microsoft.com/office/drawing/2014/main" id="{32789749-8AB2-4E07-994E-D99B218CD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176" y="3510169"/>
            <a:ext cx="2231523" cy="2880000"/>
          </a:xfrm>
          <a:prstGeom prst="rect">
            <a:avLst/>
          </a:prstGeom>
        </p:spPr>
      </p:pic>
      <p:pic>
        <p:nvPicPr>
          <p:cNvPr id="9" name="Amarillo">
            <a:extLst>
              <a:ext uri="{FF2B5EF4-FFF2-40B4-BE49-F238E27FC236}">
                <a16:creationId xmlns="" xmlns:a16="http://schemas.microsoft.com/office/drawing/2014/main" id="{951AAFE9-6000-4A97-92CB-A8E1FF710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42" y="3510169"/>
            <a:ext cx="2231523" cy="2880000"/>
          </a:xfrm>
          <a:prstGeom prst="rect">
            <a:avLst/>
          </a:prstGeom>
        </p:spPr>
      </p:pic>
      <p:pic>
        <p:nvPicPr>
          <p:cNvPr id="11" name="Azul">
            <a:extLst>
              <a:ext uri="{FF2B5EF4-FFF2-40B4-BE49-F238E27FC236}">
                <a16:creationId xmlns="" xmlns:a16="http://schemas.microsoft.com/office/drawing/2014/main" id="{13131341-22D6-4EFC-BCB8-3E47B50EC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64" y="3510169"/>
            <a:ext cx="2231523" cy="2880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712300" y="883333"/>
            <a:ext cx="6669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/>
              <a:t>__________ I </a:t>
            </a:r>
            <a:r>
              <a:rPr lang="es-ES_tradnl" sz="4400" dirty="0" err="1" smtClean="0"/>
              <a:t>too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noisy</a:t>
            </a:r>
            <a:r>
              <a:rPr lang="es-ES_tradnl" sz="4400" dirty="0" smtClean="0"/>
              <a:t>? </a:t>
            </a:r>
            <a:endParaRPr lang="es-ES_tradnl" sz="4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0159021" y="2624786"/>
            <a:ext cx="129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/>
              <a:t>Am</a:t>
            </a:r>
            <a:endParaRPr lang="es-ES_tradnl" sz="44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090086" y="2624786"/>
            <a:ext cx="14986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smtClean="0"/>
              <a:t>What</a:t>
            </a:r>
            <a:endParaRPr lang="es-ES_tradnl" sz="44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018638" y="2624786"/>
            <a:ext cx="14123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smtClean="0"/>
              <a:t>Have</a:t>
            </a:r>
            <a:endParaRPr lang="es-ES_tradnl" sz="44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671411" y="2624786"/>
            <a:ext cx="20664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/>
              <a:t>Do</a:t>
            </a:r>
            <a:endParaRPr lang="es-ES_tradnl" sz="4400" b="1" dirty="0"/>
          </a:p>
        </p:txBody>
      </p:sp>
    </p:spTree>
    <p:extLst>
      <p:ext uri="{BB962C8B-B14F-4D97-AF65-F5344CB8AC3E}">
        <p14:creationId xmlns:p14="http://schemas.microsoft.com/office/powerpoint/2010/main" val="106807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55</Words>
  <Application>Microsoft Macintosh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Beirut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Ainhoa González</dc:creator>
  <cp:lastModifiedBy>Usuario de Microsoft Office</cp:lastModifiedBy>
  <cp:revision>12</cp:revision>
  <dcterms:created xsi:type="dcterms:W3CDTF">2020-06-16T12:47:59Z</dcterms:created>
  <dcterms:modified xsi:type="dcterms:W3CDTF">2020-07-06T16:36:29Z</dcterms:modified>
</cp:coreProperties>
</file>