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2DF9-EB16-4162-8E9D-71E6F4444B45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7290-282F-493E-9AFD-F30EF483C3E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9932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2DF9-EB16-4162-8E9D-71E6F4444B45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7290-282F-493E-9AFD-F30EF483C3E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9678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2DF9-EB16-4162-8E9D-71E6F4444B45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7290-282F-493E-9AFD-F30EF483C3E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179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2DF9-EB16-4162-8E9D-71E6F4444B45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7290-282F-493E-9AFD-F30EF483C3E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4980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2DF9-EB16-4162-8E9D-71E6F4444B45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7290-282F-493E-9AFD-F30EF483C3E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5170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2DF9-EB16-4162-8E9D-71E6F4444B45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7290-282F-493E-9AFD-F30EF483C3E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5077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2DF9-EB16-4162-8E9D-71E6F4444B45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7290-282F-493E-9AFD-F30EF483C3E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0277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2DF9-EB16-4162-8E9D-71E6F4444B45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7290-282F-493E-9AFD-F30EF483C3E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9162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2DF9-EB16-4162-8E9D-71E6F4444B45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7290-282F-493E-9AFD-F30EF483C3E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1516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2DF9-EB16-4162-8E9D-71E6F4444B45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7290-282F-493E-9AFD-F30EF483C3E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3176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2DF9-EB16-4162-8E9D-71E6F4444B45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7290-282F-493E-9AFD-F30EF483C3E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693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2DF9-EB16-4162-8E9D-71E6F4444B45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E7290-282F-493E-9AFD-F30EF483C3E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3412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hlinkClick r:id="rId2" action="ppaction://hlinksldjump"/>
          </p:cNvPr>
          <p:cNvSpPr/>
          <p:nvPr/>
        </p:nvSpPr>
        <p:spPr>
          <a:xfrm>
            <a:off x="2529384" y="2467968"/>
            <a:ext cx="3398293" cy="1692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600" b="1" dirty="0" smtClean="0"/>
              <a:t>+</a:t>
            </a:r>
            <a:endParaRPr lang="ca-ES" sz="166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4228530" y="673793"/>
            <a:ext cx="40959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/>
              <a:t>CÁLCULO</a:t>
            </a:r>
            <a:endParaRPr lang="ca-ES" sz="8000" b="1" dirty="0"/>
          </a:p>
        </p:txBody>
      </p:sp>
      <p:sp>
        <p:nvSpPr>
          <p:cNvPr id="16" name="Rectángulo redondeado 15">
            <a:hlinkClick r:id="rId3" action="ppaction://hlinksldjump"/>
          </p:cNvPr>
          <p:cNvSpPr/>
          <p:nvPr/>
        </p:nvSpPr>
        <p:spPr>
          <a:xfrm>
            <a:off x="2529385" y="4510584"/>
            <a:ext cx="3398293" cy="169232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800" b="1" dirty="0"/>
              <a:t>X</a:t>
            </a:r>
            <a:endParaRPr lang="ca-ES" sz="9600" b="1" dirty="0"/>
          </a:p>
        </p:txBody>
      </p:sp>
      <p:sp>
        <p:nvSpPr>
          <p:cNvPr id="17" name="Rectángulo redondeado 16">
            <a:hlinkClick r:id="rId4" action="ppaction://hlinksldjump"/>
          </p:cNvPr>
          <p:cNvSpPr/>
          <p:nvPr/>
        </p:nvSpPr>
        <p:spPr>
          <a:xfrm>
            <a:off x="6641909" y="4510584"/>
            <a:ext cx="3398293" cy="169232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800" b="1" dirty="0"/>
              <a:t>:</a:t>
            </a:r>
            <a:endParaRPr lang="ca-ES" sz="13800" b="1" dirty="0"/>
          </a:p>
        </p:txBody>
      </p:sp>
      <p:sp>
        <p:nvSpPr>
          <p:cNvPr id="18" name="Rectángulo redondeado 17">
            <a:hlinkClick r:id="rId5" action="ppaction://hlinksldjump"/>
          </p:cNvPr>
          <p:cNvSpPr/>
          <p:nvPr/>
        </p:nvSpPr>
        <p:spPr>
          <a:xfrm>
            <a:off x="6641909" y="2467968"/>
            <a:ext cx="3398293" cy="169232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9900" b="1" dirty="0"/>
              <a:t>-</a:t>
            </a:r>
            <a:endParaRPr lang="ca-ES" sz="19900" b="1" dirty="0"/>
          </a:p>
        </p:txBody>
      </p:sp>
    </p:spTree>
    <p:extLst>
      <p:ext uri="{BB962C8B-B14F-4D97-AF65-F5344CB8AC3E}">
        <p14:creationId xmlns:p14="http://schemas.microsoft.com/office/powerpoint/2010/main" val="39400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28530" y="673793"/>
            <a:ext cx="33441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/>
              <a:t>SUMAS</a:t>
            </a:r>
            <a:endParaRPr lang="ca-ES" sz="8000" b="1" dirty="0"/>
          </a:p>
        </p:txBody>
      </p:sp>
      <p:sp>
        <p:nvSpPr>
          <p:cNvPr id="7" name="Esquina doblada 6">
            <a:hlinkClick r:id="" action="ppaction://hlinkshowjump?jump=firstslide"/>
          </p:cNvPr>
          <p:cNvSpPr/>
          <p:nvPr/>
        </p:nvSpPr>
        <p:spPr>
          <a:xfrm>
            <a:off x="10617958" y="5254388"/>
            <a:ext cx="1351129" cy="1419367"/>
          </a:xfrm>
          <a:prstGeom prst="foldedCorne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</a:t>
            </a:r>
            <a:endParaRPr lang="ca-ES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00755" y="3207222"/>
            <a:ext cx="2647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/>
              <a:t>5+3</a:t>
            </a:r>
            <a:endParaRPr lang="ca-ES" sz="9600" b="1" dirty="0"/>
          </a:p>
        </p:txBody>
      </p:sp>
      <p:sp>
        <p:nvSpPr>
          <p:cNvPr id="9" name="8"/>
          <p:cNvSpPr/>
          <p:nvPr/>
        </p:nvSpPr>
        <p:spPr>
          <a:xfrm>
            <a:off x="5176887" y="3207221"/>
            <a:ext cx="1672093" cy="16720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ca-E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7"/>
          <p:cNvSpPr/>
          <p:nvPr/>
        </p:nvSpPr>
        <p:spPr>
          <a:xfrm>
            <a:off x="7772236" y="3207221"/>
            <a:ext cx="1672093" cy="16720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ca-E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091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28530" y="673793"/>
            <a:ext cx="3262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/>
              <a:t>RESTAS</a:t>
            </a:r>
            <a:endParaRPr lang="ca-ES" sz="8000" b="1" dirty="0"/>
          </a:p>
        </p:txBody>
      </p:sp>
      <p:sp>
        <p:nvSpPr>
          <p:cNvPr id="3" name="Esquina doblada 2">
            <a:hlinkClick r:id="" action="ppaction://hlinkshowjump?jump=firstslide"/>
          </p:cNvPr>
          <p:cNvSpPr/>
          <p:nvPr/>
        </p:nvSpPr>
        <p:spPr>
          <a:xfrm>
            <a:off x="10617958" y="5254388"/>
            <a:ext cx="1351129" cy="1419367"/>
          </a:xfrm>
          <a:prstGeom prst="foldedCorne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</a:t>
            </a:r>
            <a:endParaRPr lang="ca-ES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00755" y="3207222"/>
            <a:ext cx="2647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/>
              <a:t>9-</a:t>
            </a:r>
            <a:r>
              <a:rPr lang="es-ES" sz="9600" b="1" dirty="0"/>
              <a:t>6</a:t>
            </a:r>
            <a:endParaRPr lang="ca-ES" sz="9600" b="1" dirty="0"/>
          </a:p>
        </p:txBody>
      </p:sp>
      <p:sp>
        <p:nvSpPr>
          <p:cNvPr id="6" name="8"/>
          <p:cNvSpPr/>
          <p:nvPr/>
        </p:nvSpPr>
        <p:spPr>
          <a:xfrm>
            <a:off x="7772236" y="3207221"/>
            <a:ext cx="1672093" cy="167209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ca-E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7"/>
          <p:cNvSpPr/>
          <p:nvPr/>
        </p:nvSpPr>
        <p:spPr>
          <a:xfrm>
            <a:off x="4824281" y="3156005"/>
            <a:ext cx="1672093" cy="1672093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ca-E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507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58787" y="619202"/>
            <a:ext cx="8464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/>
              <a:t>MULTIPLICACIONES</a:t>
            </a:r>
            <a:endParaRPr lang="ca-ES" sz="8000" b="1" dirty="0"/>
          </a:p>
        </p:txBody>
      </p:sp>
      <p:sp>
        <p:nvSpPr>
          <p:cNvPr id="3" name="Esquina doblada 2">
            <a:hlinkClick r:id="" action="ppaction://hlinkshowjump?jump=firstslide"/>
          </p:cNvPr>
          <p:cNvSpPr/>
          <p:nvPr/>
        </p:nvSpPr>
        <p:spPr>
          <a:xfrm>
            <a:off x="10617958" y="5254388"/>
            <a:ext cx="1351129" cy="1419367"/>
          </a:xfrm>
          <a:prstGeom prst="foldedCorne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</a:t>
            </a:r>
            <a:endParaRPr lang="ca-ES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00755" y="3207222"/>
            <a:ext cx="2647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/>
              <a:t>8x5</a:t>
            </a:r>
            <a:endParaRPr lang="ca-ES" sz="9600" b="1" dirty="0"/>
          </a:p>
        </p:txBody>
      </p:sp>
      <p:sp>
        <p:nvSpPr>
          <p:cNvPr id="6" name="8"/>
          <p:cNvSpPr/>
          <p:nvPr/>
        </p:nvSpPr>
        <p:spPr>
          <a:xfrm>
            <a:off x="7772236" y="3207221"/>
            <a:ext cx="1849436" cy="167209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ca-E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7"/>
          <p:cNvSpPr/>
          <p:nvPr/>
        </p:nvSpPr>
        <p:spPr>
          <a:xfrm>
            <a:off x="4824281" y="3156005"/>
            <a:ext cx="1876770" cy="167209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endParaRPr lang="ca-E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13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55324" y="564611"/>
            <a:ext cx="50910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/>
              <a:t>DIVISIONES</a:t>
            </a:r>
            <a:endParaRPr lang="ca-ES" sz="8000" b="1" dirty="0"/>
          </a:p>
        </p:txBody>
      </p:sp>
      <p:sp>
        <p:nvSpPr>
          <p:cNvPr id="3" name="Esquina doblada 2">
            <a:hlinkClick r:id="" action="ppaction://hlinkshowjump?jump=firstslide"/>
          </p:cNvPr>
          <p:cNvSpPr/>
          <p:nvPr/>
        </p:nvSpPr>
        <p:spPr>
          <a:xfrm>
            <a:off x="10617958" y="5254388"/>
            <a:ext cx="1351129" cy="1419367"/>
          </a:xfrm>
          <a:prstGeom prst="foldedCorne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</a:t>
            </a:r>
            <a:endParaRPr lang="ca-ES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00755" y="3207222"/>
            <a:ext cx="2647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/>
              <a:t>81:9</a:t>
            </a:r>
            <a:endParaRPr lang="ca-ES" sz="9600" b="1" dirty="0"/>
          </a:p>
        </p:txBody>
      </p:sp>
      <p:sp>
        <p:nvSpPr>
          <p:cNvPr id="6" name="8"/>
          <p:cNvSpPr/>
          <p:nvPr/>
        </p:nvSpPr>
        <p:spPr>
          <a:xfrm>
            <a:off x="7772236" y="3207221"/>
            <a:ext cx="1849436" cy="1672093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ca-E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7"/>
          <p:cNvSpPr/>
          <p:nvPr/>
        </p:nvSpPr>
        <p:spPr>
          <a:xfrm>
            <a:off x="4824281" y="3156005"/>
            <a:ext cx="1876770" cy="167209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ca-E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23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sau</dc:creator>
  <cp:lastModifiedBy>sau</cp:lastModifiedBy>
  <cp:revision>3</cp:revision>
  <dcterms:created xsi:type="dcterms:W3CDTF">2020-07-04T11:50:05Z</dcterms:created>
  <dcterms:modified xsi:type="dcterms:W3CDTF">2020-07-04T12:04:10Z</dcterms:modified>
</cp:coreProperties>
</file>