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556363-E56F-4679-AF60-88C64263E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8EB8A10-429A-45A5-83C6-CA3B52A047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D33628-104D-488C-99C1-0DEED9C9E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2F0D0-4BA3-45C2-8791-CBB780DD4C7D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FF9BFE-5226-48AA-8E28-8B432128B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AAAEFA-CDA7-49AA-B369-BB2F39D85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FABA2-0AAE-4C34-8DAB-2B45625CBD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410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6C9564-8B25-4F3A-8CEE-39919A81A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6B5B638-B3F0-4919-954E-CC8494F18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E86608-E537-4011-812C-5425C9138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2F0D0-4BA3-45C2-8791-CBB780DD4C7D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A6DA02-4B5D-43E7-8ED9-15561AACA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6C80DD-34C0-4EE3-B0C7-B2CB370D6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FABA2-0AAE-4C34-8DAB-2B45625CBD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45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D8B46FB-5B8A-4656-9FE3-CA95A6D662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E75C379-BF09-4CA4-861F-7462977360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2A2E43-0273-431E-8AE5-B29FCB0CF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2F0D0-4BA3-45C2-8791-CBB780DD4C7D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ACE148-573E-4120-9F98-4D7C74D88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34ADCC-690B-4F3A-9086-BF5A5F177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FABA2-0AAE-4C34-8DAB-2B45625CBD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491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439954-E622-46F4-AA30-DB1F19632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F02D7C-8236-4A65-ABE1-85A2E5E99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A65691-D8F2-48AB-BA4D-6B3DDF7D8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2F0D0-4BA3-45C2-8791-CBB780DD4C7D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B569D9-8C9D-47F4-B57C-594C71D2C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8A7BAD-292E-4F12-B38E-F03445FAD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FABA2-0AAE-4C34-8DAB-2B45625CBD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273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813A81-591E-4C5F-ACCB-97DBAE0A8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D95EF9C-DA83-4195-B623-6974A2AFF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CA9FC5-A497-47DE-A436-F35346F3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2F0D0-4BA3-45C2-8791-CBB780DD4C7D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2E5E8B-6291-4105-8CD3-707403E85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038F3E-7ABE-4E56-8DEF-32CDF81BA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FABA2-0AAE-4C34-8DAB-2B45625CBD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06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E0E903-4018-44D3-965A-40CB5BC79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AB084B-BA5A-4216-92CD-86C2AD9FCE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9AD97E8-C14E-4AAC-B2D0-AF99DE3DF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B249087-A23E-4BF0-92EC-5E5CA2CA7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2F0D0-4BA3-45C2-8791-CBB780DD4C7D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62EFD37-845F-4D74-BB6C-778D2DA67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905605E-5F54-4E24-A092-2CAA1003B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FABA2-0AAE-4C34-8DAB-2B45625CBD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56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6683CC-B3C0-46A0-BE8D-6651057FC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CEFD2E3-0E79-404B-AF2A-D05E400EF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FA6420D-D56B-4D4C-B76B-B39316C61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05FBA0F-2379-421F-A53C-F2036A9B68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29A3011-9C55-480D-8684-F9E50D8819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A9B4436-F795-462E-838F-37768D96D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2F0D0-4BA3-45C2-8791-CBB780DD4C7D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EF52BD5-4AF2-48DB-B932-869DE62ED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5B4051F-ACDD-486A-8FF4-315BB044F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FABA2-0AAE-4C34-8DAB-2B45625CBD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3761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8F125C-849D-459F-8D41-0606A0613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E11A68A-9C3E-4668-B5A4-D346F9339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2F0D0-4BA3-45C2-8791-CBB780DD4C7D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C09004F-6E46-429C-93C6-1218F1F6A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0995736-0437-4610-B249-3C2A5E17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FABA2-0AAE-4C34-8DAB-2B45625CBD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35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9170F5E-078D-4DAF-9098-3F6E63BA1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2F0D0-4BA3-45C2-8791-CBB780DD4C7D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DCAEA52-3D66-4378-B47D-FB5159261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7EB57F9-0D39-489D-929D-DAAC3C18F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FABA2-0AAE-4C34-8DAB-2B45625CBD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10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92C5F3-8BF0-4CA5-B5C4-6BA5BC7A3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249280-984C-48D4-AB08-34583CBC5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8904013-0B3E-49D7-9A7C-744B874E0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D4ED9D0-5A00-484D-BF23-D4A16F015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2F0D0-4BA3-45C2-8791-CBB780DD4C7D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509D330-9F92-46B1-8A24-E6299012B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A059B31-659F-4980-B097-9CC36A9A8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FABA2-0AAE-4C34-8DAB-2B45625CBD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73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CEE03F-EF5C-4EDD-BFBE-2DF18EE30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9A4156F-AA15-4653-AA73-D80E27424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6A224FB-69C6-4B9D-ABF5-7DA53A050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2313678-E1DA-421B-ABA8-AA543B1F0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2F0D0-4BA3-45C2-8791-CBB780DD4C7D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11DF75E-7B34-4B48-89E4-44DFFDB7F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5486EC4-9456-4757-8D1C-15A02AC85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FABA2-0AAE-4C34-8DAB-2B45625CBD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072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6D90A59-54B3-4761-84B4-0B694F397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C2E980-CC50-42D5-85B1-D86D7E23A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9D2588-22B2-4C28-8532-1999FCE951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2F0D0-4BA3-45C2-8791-CBB780DD4C7D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4088AD-C441-4010-B755-0257C45617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59FAA5-8ABA-4C83-858C-B81C3A4C7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FABA2-0AAE-4C34-8DAB-2B45625CBD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34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media" Target="../media/media2.mp4"/><Relationship Id="rId7" Type="http://schemas.openxmlformats.org/officeDocument/2006/relationships/image" Target="../media/image2.png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video" Target="../media/media2.mp4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F072E4B5-021B-4952-A33E-84FCAE04D51F}"/>
              </a:ext>
            </a:extLst>
          </p:cNvPr>
          <p:cNvSpPr/>
          <p:nvPr/>
        </p:nvSpPr>
        <p:spPr>
          <a:xfrm>
            <a:off x="-1" y="6136254"/>
            <a:ext cx="12206727" cy="710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8306E209-3C64-4588-B51C-EBBED5383BC1}"/>
              </a:ext>
            </a:extLst>
          </p:cNvPr>
          <p:cNvSpPr/>
          <p:nvPr/>
        </p:nvSpPr>
        <p:spPr>
          <a:xfrm>
            <a:off x="81287" y="6286523"/>
            <a:ext cx="2681392" cy="4099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F12ABB63-216B-4031-9325-8CBDCC6A1969}"/>
              </a:ext>
            </a:extLst>
          </p:cNvPr>
          <p:cNvSpPr/>
          <p:nvPr/>
        </p:nvSpPr>
        <p:spPr>
          <a:xfrm>
            <a:off x="11373853" y="6230773"/>
            <a:ext cx="736860" cy="555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CuadroTexto 3">
            <a:extLst>
              <a:ext uri="{FF2B5EF4-FFF2-40B4-BE49-F238E27FC236}">
                <a16:creationId xmlns:a16="http://schemas.microsoft.com/office/drawing/2014/main" id="{BA556333-70CD-4BA2-B6CE-7F43E5ADDE13}"/>
              </a:ext>
            </a:extLst>
          </p:cNvPr>
          <p:cNvSpPr txBox="1"/>
          <p:nvPr/>
        </p:nvSpPr>
        <p:spPr>
          <a:xfrm>
            <a:off x="81287" y="111179"/>
            <a:ext cx="2338101" cy="43648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spc="-50" dirty="0">
                <a:solidFill>
                  <a:srgbClr val="C00000"/>
                </a:solidFill>
                <a:latin typeface="Cavolini"/>
                <a:ea typeface="+mj-ea"/>
                <a:cs typeface="+mj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Unidad 1 B</a:t>
            </a:r>
            <a:endParaRPr lang="en-US" sz="2400" spc="-50" dirty="0">
              <a:solidFill>
                <a:srgbClr val="C00000"/>
              </a:solidFill>
              <a:latin typeface="Cavolini"/>
              <a:ea typeface="+mj-ea"/>
              <a:cs typeface="Calibri Light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1D21B62-67A1-49AB-A4C8-4FC92538BAA1}"/>
              </a:ext>
            </a:extLst>
          </p:cNvPr>
          <p:cNvSpPr/>
          <p:nvPr/>
        </p:nvSpPr>
        <p:spPr>
          <a:xfrm>
            <a:off x="319804" y="4273874"/>
            <a:ext cx="11334921" cy="555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2DC7344-E4F5-48E4-9A81-DAF6180BD74D}"/>
              </a:ext>
            </a:extLst>
          </p:cNvPr>
          <p:cNvSpPr txBox="1"/>
          <p:nvPr/>
        </p:nvSpPr>
        <p:spPr>
          <a:xfrm>
            <a:off x="1548127" y="739658"/>
            <a:ext cx="945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>
                <a:latin typeface="Cavolini" panose="03000502040302020204" pitchFamily="66" charset="0"/>
                <a:cs typeface="Cavolini" panose="03000502040302020204" pitchFamily="66" charset="0"/>
              </a:rPr>
              <a:t>Ejercicio</a:t>
            </a:r>
            <a:r>
              <a:rPr lang="de-DE" sz="2400" b="1" dirty="0">
                <a:latin typeface="Cavolini" panose="03000502040302020204" pitchFamily="66" charset="0"/>
                <a:cs typeface="Cavolini" panose="03000502040302020204" pitchFamily="66" charset="0"/>
              </a:rPr>
              <a:t> 7. </a:t>
            </a:r>
            <a:r>
              <a:rPr lang="de-DE" sz="2400" dirty="0" err="1">
                <a:latin typeface="Cavolini" panose="03000502040302020204" pitchFamily="66" charset="0"/>
                <a:cs typeface="Cavolini" panose="03000502040302020204" pitchFamily="66" charset="0"/>
              </a:rPr>
              <a:t>Conjuga</a:t>
            </a:r>
            <a:r>
              <a:rPr lang="de-DE" sz="2400" dirty="0">
                <a:latin typeface="Cavolini" panose="03000502040302020204" pitchFamily="66" charset="0"/>
                <a:cs typeface="Cavolini" panose="03000502040302020204" pitchFamily="66" charset="0"/>
              </a:rPr>
              <a:t> los verbos en la </a:t>
            </a:r>
            <a:r>
              <a:rPr lang="de-DE" sz="2400" dirty="0" err="1">
                <a:latin typeface="Cavolini" panose="03000502040302020204" pitchFamily="66" charset="0"/>
                <a:cs typeface="Cavolini" panose="03000502040302020204" pitchFamily="66" charset="0"/>
              </a:rPr>
              <a:t>persona</a:t>
            </a:r>
            <a:r>
              <a:rPr lang="de-DE" sz="24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2400" dirty="0" err="1">
                <a:latin typeface="Cavolini" panose="03000502040302020204" pitchFamily="66" charset="0"/>
                <a:cs typeface="Cavolini" panose="03000502040302020204" pitchFamily="66" charset="0"/>
              </a:rPr>
              <a:t>correcta</a:t>
            </a:r>
            <a:r>
              <a:rPr lang="de-DE" sz="2400" dirty="0">
                <a:latin typeface="Cavolini" panose="03000502040302020204" pitchFamily="66" charset="0"/>
                <a:cs typeface="Cavolini" panose="03000502040302020204" pitchFamily="66" charset="0"/>
              </a:rPr>
              <a:t>.</a:t>
            </a:r>
          </a:p>
        </p:txBody>
      </p:sp>
      <p:pic>
        <p:nvPicPr>
          <p:cNvPr id="11" name="Dados">
            <a:hlinkClick r:id="" action="ppaction://media"/>
            <a:extLst>
              <a:ext uri="{FF2B5EF4-FFF2-40B4-BE49-F238E27FC236}">
                <a16:creationId xmlns:a16="http://schemas.microsoft.com/office/drawing/2014/main" id="{5AEBB1A3-EB9F-4F6E-847D-5EDEE60912B0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72871" y="2158092"/>
            <a:ext cx="2872996" cy="2872996"/>
          </a:xfrm>
          <a:prstGeom prst="round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3" name="dados verbos ar">
            <a:hlinkClick r:id="" action="ppaction://media"/>
            <a:extLst>
              <a:ext uri="{FF2B5EF4-FFF2-40B4-BE49-F238E27FC236}">
                <a16:creationId xmlns:a16="http://schemas.microsoft.com/office/drawing/2014/main" id="{8C8DD077-67EF-4B53-9DFC-69040730A7B4}"/>
              </a:ext>
            </a:extLst>
          </p:cNvPr>
          <p:cNvPicPr>
            <a:picLocks noChangeAspect="1"/>
          </p:cNvPicPr>
          <p:nvPr>
            <a:vide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112391" y="1453957"/>
            <a:ext cx="3888544" cy="3776003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sp>
        <p:nvSpPr>
          <p:cNvPr id="15" name="pincha dados Verbinder 16">
            <a:extLst>
              <a:ext uri="{FF2B5EF4-FFF2-40B4-BE49-F238E27FC236}">
                <a16:creationId xmlns:a16="http://schemas.microsoft.com/office/drawing/2014/main" id="{55D99E7E-91D8-4763-98F9-C927CFB90156}"/>
              </a:ext>
            </a:extLst>
          </p:cNvPr>
          <p:cNvSpPr/>
          <p:nvPr/>
        </p:nvSpPr>
        <p:spPr>
          <a:xfrm>
            <a:off x="1656654" y="5439254"/>
            <a:ext cx="1525467" cy="1097206"/>
          </a:xfrm>
          <a:prstGeom prst="flowChartConnector">
            <a:avLst/>
          </a:prstGeom>
          <a:solidFill>
            <a:srgbClr val="FBE6CE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Pincha</a:t>
            </a:r>
            <a:endParaRPr lang="de-DE" dirty="0">
              <a:solidFill>
                <a:schemeClr val="tx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de-DE" dirty="0" err="1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aquí</a:t>
            </a:r>
            <a:endParaRPr lang="de-DE" dirty="0">
              <a:solidFill>
                <a:schemeClr val="tx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8" name="pincha verbos">
            <a:extLst>
              <a:ext uri="{FF2B5EF4-FFF2-40B4-BE49-F238E27FC236}">
                <a16:creationId xmlns:a16="http://schemas.microsoft.com/office/drawing/2014/main" id="{BF54461F-0908-494C-B381-937C82FEC519}"/>
              </a:ext>
            </a:extLst>
          </p:cNvPr>
          <p:cNvSpPr/>
          <p:nvPr/>
        </p:nvSpPr>
        <p:spPr>
          <a:xfrm>
            <a:off x="8477140" y="5482594"/>
            <a:ext cx="1525467" cy="1097206"/>
          </a:xfrm>
          <a:prstGeom prst="flowChartConnector">
            <a:avLst/>
          </a:prstGeom>
          <a:solidFill>
            <a:srgbClr val="FBE6CE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Pincha</a:t>
            </a:r>
            <a:endParaRPr lang="de-DE" dirty="0">
              <a:solidFill>
                <a:schemeClr val="tx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de-DE" dirty="0" err="1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aquí</a:t>
            </a:r>
            <a:endParaRPr lang="de-DE" dirty="0">
              <a:solidFill>
                <a:schemeClr val="tx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284701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repeatCount="indefinite" fill="hold" display="0">
                  <p:stCondLst>
                    <p:cond delay="indefinite"/>
                  </p:stCondLst>
                </p:cTn>
                <p:tgtEl>
                  <p:spTgt spid="13"/>
                </p:tgtEl>
              </p:cMediaNode>
            </p:video>
            <p:video>
              <p:cMediaNode vol="80000">
                <p:cTn id="3" repeatCount="indefinite" fill="hold" display="0">
                  <p:stCondLst>
                    <p:cond delay="indefinite"/>
                  </p:stCondLst>
                </p:cTn>
                <p:tgtEl>
                  <p:spTgt spid="11"/>
                </p:tgtEl>
              </p:cMediaNode>
            </p:video>
            <p:seq concurrent="1" nextAc="seek">
              <p:cTn id="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" fill="hold">
                      <p:stCondLst>
                        <p:cond delay="0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8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924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Breitbild</PresentationFormat>
  <Paragraphs>6</Paragraphs>
  <Slides>1</Slides>
  <Notes>0</Notes>
  <HiddenSlides>0</HiddenSlides>
  <MMClips>2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Cavolini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Emilio Rincón</dc:creator>
  <cp:lastModifiedBy>Emilio Rincón</cp:lastModifiedBy>
  <cp:revision>1</cp:revision>
  <dcterms:created xsi:type="dcterms:W3CDTF">2020-07-08T14:36:53Z</dcterms:created>
  <dcterms:modified xsi:type="dcterms:W3CDTF">2020-07-08T14:37:48Z</dcterms:modified>
</cp:coreProperties>
</file>