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4660"/>
  </p:normalViewPr>
  <p:slideViewPr>
    <p:cSldViewPr snapToGrid="0">
      <p:cViewPr>
        <p:scale>
          <a:sx n="50" d="100"/>
          <a:sy n="50" d="100"/>
        </p:scale>
        <p:origin x="18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1F4FB-69F3-41FB-B2C8-9C8FCB116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8B7834-77CD-4010-949B-AF6C14B94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06653C-424C-451F-B563-53EC3236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D3467E-B185-4BEB-8B4A-87C88460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52C00F-D99F-4BDF-AAE5-2696876F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18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734E8-6184-4731-9535-02FC5B9D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57611A-E938-4265-857C-99B47538D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276DF4-40A9-4AFA-B54C-DF3D9A1C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306A8D-B3A1-4D82-B1C9-AA756F7E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274238-6BB5-4DAC-B93A-18C3B931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77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8D11C3-280F-485B-9D59-2D5816046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2DDDCD-2960-4BA1-80A6-045C10B6E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D7519-35D7-49C7-AA9C-A54A1FFC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8BABFA-9618-4535-BB1F-152D11A1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2B3332-30E7-4F3B-80F7-54D3EEE6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99F77-AEF1-46C1-B4BA-15670691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5E3737-0307-45DB-867C-8E42268D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08DEF8-2B98-4B8B-AE73-5C215486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13DC94-5505-4556-B665-EDEEF97E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EE383B-D986-418D-9C4B-E18A5C40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01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74F0D-687E-48C0-BEC8-E835E751A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926879-AA0D-44B4-A008-A8EE0A249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BC3E41-C1AC-42F2-9A10-3C68E739A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128730-05F7-4AF8-80C8-753D8E24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006BA-33CF-421A-A450-4B70603C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28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9A8F1-DAA5-4F1E-8A76-56496498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73D160-B97D-4F0A-BB1F-95B7A6F98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EA4B37-79EC-4AFD-8AF8-328C544C5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E00FDF-0A1A-4F87-8885-D83EB3E2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AC93B8-19B3-49CE-84A8-0185F902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1B0308-922F-4D00-A783-10B5008B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80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DA7CC-7553-4E99-AF44-370EA265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13D131-5E19-4596-8D6A-71CCF2A57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944DCF-39BF-484A-BB37-54D3676D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60BAEC-A87A-47D7-AA77-F590112F5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7E440F-73AA-4F2B-B505-80DA3A1D4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C453D8-AD6F-42C7-9748-9933822B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F02E37-A048-4434-8988-EDF56994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08FCFA-29C2-4508-BDBB-9C96F327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24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75685-CA66-4AAA-86F8-FCD5D492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26FEC4-D0BF-4388-BA9C-19CB8BC5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47E5C2-9D7E-42A2-B121-CF6190B4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4FD828-2268-4347-8E8A-C7260896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7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98512F-1BB0-493B-831B-DD642B86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C68A36-6085-426E-A557-53F5B3E5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DDF671-BA8B-4E7E-9F7C-7E30F0B6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7E2C9-F8ED-4FAD-AEA7-70E4D760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F48937-CDAF-4540-862E-27418967E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C82F65-266E-4739-97B5-378D7C206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BE417D-0648-4CC0-9237-2DD22B27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1D1ACE-32ED-4F68-84AC-C5505035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E5432D-B68B-4249-92AC-FFEA7740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4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9E355-3365-4F9E-9043-AA38E961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6A6FC6-97F1-4281-BA01-E10A9107C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F4A962-0E52-4BAE-A9FF-AF7CB5F2C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A846AA-3232-4B63-95E3-74B6B9411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60F4BD-B755-40BC-BABD-9BB3B3A73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915FDE-29AD-4B6B-BAC4-FAEC084C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21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65619-EC04-410A-81D7-DAC71647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DC81C6-C313-449F-8E4E-30AAAC479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1C2EFE-841F-4F41-B145-74340C3EF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CA1A-CDA9-4F71-8D61-4B1EC8C4C2ED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A263E7-FE64-4242-AEF3-E1B569409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73AAA4-225A-4447-A637-E476AEFB3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80428-8EFF-45FE-AF9A-160C5C1C27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24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ci 1">
            <a:extLst>
              <a:ext uri="{FF2B5EF4-FFF2-40B4-BE49-F238E27FC236}">
                <a16:creationId xmlns:a16="http://schemas.microsoft.com/office/drawing/2014/main" id="{98F79BD6-B5FF-44DB-ADE8-D070D9971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0" y="531390"/>
            <a:ext cx="1080000" cy="1080000"/>
          </a:xfrm>
          <a:prstGeom prst="rect">
            <a:avLst/>
          </a:prstGeom>
        </p:spPr>
      </p:pic>
      <p:pic>
        <p:nvPicPr>
          <p:cNvPr id="7" name="coche 2">
            <a:extLst>
              <a:ext uri="{FF2B5EF4-FFF2-40B4-BE49-F238E27FC236}">
                <a16:creationId xmlns:a16="http://schemas.microsoft.com/office/drawing/2014/main" id="{7E55D9C7-3BBF-45EE-BFC1-5A4D2D08B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000" y="531390"/>
            <a:ext cx="1080000" cy="1080000"/>
          </a:xfrm>
          <a:prstGeom prst="rect">
            <a:avLst/>
          </a:prstGeom>
        </p:spPr>
      </p:pic>
      <p:pic>
        <p:nvPicPr>
          <p:cNvPr id="9" name="autobus 1">
            <a:extLst>
              <a:ext uri="{FF2B5EF4-FFF2-40B4-BE49-F238E27FC236}">
                <a16:creationId xmlns:a16="http://schemas.microsoft.com/office/drawing/2014/main" id="{696B9D87-DB26-4430-8672-4E87BF76B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0" y="2889000"/>
            <a:ext cx="1080000" cy="1080000"/>
          </a:xfrm>
          <a:prstGeom prst="rect">
            <a:avLst/>
          </a:prstGeom>
        </p:spPr>
      </p:pic>
      <p:pic>
        <p:nvPicPr>
          <p:cNvPr id="11" name="avion 1">
            <a:extLst>
              <a:ext uri="{FF2B5EF4-FFF2-40B4-BE49-F238E27FC236}">
                <a16:creationId xmlns:a16="http://schemas.microsoft.com/office/drawing/2014/main" id="{8BC22F7E-5ADA-45F3-A22C-CED1BC818E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531390"/>
            <a:ext cx="1080000" cy="1080000"/>
          </a:xfrm>
          <a:prstGeom prst="rect">
            <a:avLst/>
          </a:prstGeom>
        </p:spPr>
      </p:pic>
      <p:pic>
        <p:nvPicPr>
          <p:cNvPr id="13" name="policia 1">
            <a:extLst>
              <a:ext uri="{FF2B5EF4-FFF2-40B4-BE49-F238E27FC236}">
                <a16:creationId xmlns:a16="http://schemas.microsoft.com/office/drawing/2014/main" id="{32EDD23B-BEC7-452F-84EF-D089D2DCCE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000" y="531390"/>
            <a:ext cx="1080000" cy="1080000"/>
          </a:xfrm>
          <a:prstGeom prst="rect">
            <a:avLst/>
          </a:prstGeom>
        </p:spPr>
      </p:pic>
      <p:pic>
        <p:nvPicPr>
          <p:cNvPr id="15" name="tren 1">
            <a:extLst>
              <a:ext uri="{FF2B5EF4-FFF2-40B4-BE49-F238E27FC236}">
                <a16:creationId xmlns:a16="http://schemas.microsoft.com/office/drawing/2014/main" id="{AC749174-118F-4F33-9AEF-6A073E731A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0" y="531390"/>
            <a:ext cx="1080000" cy="1080000"/>
          </a:xfrm>
          <a:prstGeom prst="rect">
            <a:avLst/>
          </a:prstGeom>
        </p:spPr>
      </p:pic>
      <p:pic>
        <p:nvPicPr>
          <p:cNvPr id="17" name="bici 2">
            <a:extLst>
              <a:ext uri="{FF2B5EF4-FFF2-40B4-BE49-F238E27FC236}">
                <a16:creationId xmlns:a16="http://schemas.microsoft.com/office/drawing/2014/main" id="{13F6D808-D99C-446A-A82B-C3C6A44B8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000" y="2889000"/>
            <a:ext cx="1080000" cy="1080000"/>
          </a:xfrm>
          <a:prstGeom prst="rect">
            <a:avLst/>
          </a:prstGeom>
        </p:spPr>
      </p:pic>
      <p:pic>
        <p:nvPicPr>
          <p:cNvPr id="19" name="coche 1">
            <a:extLst>
              <a:ext uri="{FF2B5EF4-FFF2-40B4-BE49-F238E27FC236}">
                <a16:creationId xmlns:a16="http://schemas.microsoft.com/office/drawing/2014/main" id="{31B5BAFC-0EE4-4B68-AF6D-EBB5A4FAB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000" y="531390"/>
            <a:ext cx="1080000" cy="1080000"/>
          </a:xfrm>
          <a:prstGeom prst="rect">
            <a:avLst/>
          </a:prstGeom>
        </p:spPr>
      </p:pic>
      <p:pic>
        <p:nvPicPr>
          <p:cNvPr id="21" name="autobus 2">
            <a:extLst>
              <a:ext uri="{FF2B5EF4-FFF2-40B4-BE49-F238E27FC236}">
                <a16:creationId xmlns:a16="http://schemas.microsoft.com/office/drawing/2014/main" id="{1D09F7F6-F723-427A-81AB-C18ECCD4D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2889000"/>
            <a:ext cx="1080000" cy="1080000"/>
          </a:xfrm>
          <a:prstGeom prst="rect">
            <a:avLst/>
          </a:prstGeom>
        </p:spPr>
      </p:pic>
      <p:pic>
        <p:nvPicPr>
          <p:cNvPr id="23" name="avion 2">
            <a:extLst>
              <a:ext uri="{FF2B5EF4-FFF2-40B4-BE49-F238E27FC236}">
                <a16:creationId xmlns:a16="http://schemas.microsoft.com/office/drawing/2014/main" id="{62A27080-B271-400C-A72F-F11F97196B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0" y="2889000"/>
            <a:ext cx="1080000" cy="1080000"/>
          </a:xfrm>
          <a:prstGeom prst="rect">
            <a:avLst/>
          </a:prstGeom>
        </p:spPr>
      </p:pic>
      <p:pic>
        <p:nvPicPr>
          <p:cNvPr id="25" name="policia 2">
            <a:extLst>
              <a:ext uri="{FF2B5EF4-FFF2-40B4-BE49-F238E27FC236}">
                <a16:creationId xmlns:a16="http://schemas.microsoft.com/office/drawing/2014/main" id="{1D2A0EAD-8A9B-4007-A374-E233DB2DF5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000" y="2889000"/>
            <a:ext cx="1080000" cy="1080000"/>
          </a:xfrm>
          <a:prstGeom prst="rect">
            <a:avLst/>
          </a:prstGeom>
        </p:spPr>
      </p:pic>
      <p:pic>
        <p:nvPicPr>
          <p:cNvPr id="27" name="tren 2">
            <a:extLst>
              <a:ext uri="{FF2B5EF4-FFF2-40B4-BE49-F238E27FC236}">
                <a16:creationId xmlns:a16="http://schemas.microsoft.com/office/drawing/2014/main" id="{63E7F695-044E-4E76-B183-3C02ECB5A1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000" y="2889000"/>
            <a:ext cx="1080000" cy="1080000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C9F2FD22-21F0-40E9-9BFF-A8F38ADDD764}"/>
              </a:ext>
            </a:extLst>
          </p:cNvPr>
          <p:cNvSpPr/>
          <p:nvPr/>
        </p:nvSpPr>
        <p:spPr>
          <a:xfrm>
            <a:off x="510758" y="531391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rgbClr val="66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23201845-75DE-4BA7-9682-9822C4BEA212}"/>
              </a:ext>
            </a:extLst>
          </p:cNvPr>
          <p:cNvSpPr/>
          <p:nvPr/>
        </p:nvSpPr>
        <p:spPr>
          <a:xfrm>
            <a:off x="2461793" y="531389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66CCFF"/>
                </a:solidFill>
              </a:rPr>
              <a:t>2</a:t>
            </a:r>
            <a:endParaRPr lang="es-ES" b="1" dirty="0">
              <a:solidFill>
                <a:srgbClr val="66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821B893-42B8-4F15-AE24-53C78C529933}"/>
              </a:ext>
            </a:extLst>
          </p:cNvPr>
          <p:cNvSpPr/>
          <p:nvPr/>
        </p:nvSpPr>
        <p:spPr>
          <a:xfrm>
            <a:off x="4412828" y="531390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93162098-050D-4BBB-BA3F-B2C478C9C467}"/>
              </a:ext>
            </a:extLst>
          </p:cNvPr>
          <p:cNvSpPr/>
          <p:nvPr/>
        </p:nvSpPr>
        <p:spPr>
          <a:xfrm>
            <a:off x="6363863" y="531388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DC4FB9BF-10EB-4B5A-AE16-C3211CF620AA}"/>
              </a:ext>
            </a:extLst>
          </p:cNvPr>
          <p:cNvSpPr/>
          <p:nvPr/>
        </p:nvSpPr>
        <p:spPr>
          <a:xfrm>
            <a:off x="510758" y="2685363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F13CE9D-B5C1-4883-8A0D-A20C00AA46F0}"/>
              </a:ext>
            </a:extLst>
          </p:cNvPr>
          <p:cNvSpPr/>
          <p:nvPr/>
        </p:nvSpPr>
        <p:spPr>
          <a:xfrm>
            <a:off x="2461793" y="2685361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0C020854-4ED2-4BFD-90B7-0F0047D65546}"/>
              </a:ext>
            </a:extLst>
          </p:cNvPr>
          <p:cNvSpPr/>
          <p:nvPr/>
        </p:nvSpPr>
        <p:spPr>
          <a:xfrm>
            <a:off x="4412828" y="2685362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2F62757-9587-46B2-B86C-4A5854429FF3}"/>
              </a:ext>
            </a:extLst>
          </p:cNvPr>
          <p:cNvSpPr/>
          <p:nvPr/>
        </p:nvSpPr>
        <p:spPr>
          <a:xfrm>
            <a:off x="6363863" y="2685361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84391154-3194-43B3-AA17-D917D8920188}"/>
              </a:ext>
            </a:extLst>
          </p:cNvPr>
          <p:cNvSpPr/>
          <p:nvPr/>
        </p:nvSpPr>
        <p:spPr>
          <a:xfrm>
            <a:off x="8314898" y="531389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D602276C-4A1F-49E3-8BEB-CF5272711F0A}"/>
              </a:ext>
            </a:extLst>
          </p:cNvPr>
          <p:cNvSpPr/>
          <p:nvPr/>
        </p:nvSpPr>
        <p:spPr>
          <a:xfrm>
            <a:off x="10265933" y="531389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9CA1487-5BCF-4086-8DDD-5325AAEE25D3}"/>
              </a:ext>
            </a:extLst>
          </p:cNvPr>
          <p:cNvSpPr/>
          <p:nvPr/>
        </p:nvSpPr>
        <p:spPr>
          <a:xfrm>
            <a:off x="8314898" y="2685360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AFEB7D4-F3F6-4B52-ACFF-59D598E34918}"/>
              </a:ext>
            </a:extLst>
          </p:cNvPr>
          <p:cNvSpPr/>
          <p:nvPr/>
        </p:nvSpPr>
        <p:spPr>
          <a:xfrm>
            <a:off x="10265933" y="2685359"/>
            <a:ext cx="1465244" cy="1487277"/>
          </a:xfrm>
          <a:prstGeom prst="rect">
            <a:avLst/>
          </a:prstGeom>
          <a:solidFill>
            <a:srgbClr val="66CC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5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Talaya</dc:creator>
  <cp:lastModifiedBy>Marisol Talaya</cp:lastModifiedBy>
  <cp:revision>7</cp:revision>
  <dcterms:created xsi:type="dcterms:W3CDTF">2020-07-15T15:01:56Z</dcterms:created>
  <dcterms:modified xsi:type="dcterms:W3CDTF">2020-07-15T16:08:27Z</dcterms:modified>
</cp:coreProperties>
</file>